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6.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7.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notesSlides/notesSlide8.xml" ContentType="application/vnd.openxmlformats-officedocument.presentationml.notesSlide+xml"/>
  <Override PartName="/ppt/ink/ink44.xml" ContentType="application/inkml+xml"/>
  <Override PartName="/ppt/ink/ink45.xml" ContentType="application/inkml+xml"/>
  <Override PartName="/ppt/notesSlides/notesSlide9.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notesSlides/notesSlide10.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notesSlides/notesSlide11.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2.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notesSlides/notesSlide13.xml" ContentType="application/vnd.openxmlformats-officedocument.presentationml.notesSlide+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14.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notesSlides/notesSlide15.xml" ContentType="application/vnd.openxmlformats-officedocument.presentationml.notesSlide+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notesSlides/notesSlide16.xml" ContentType="application/vnd.openxmlformats-officedocument.presentationml.notesSlide+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67.xml" ContentType="application/inkml+xml"/>
  <Override PartName="/ppt/notesSlides/notesSlide19.xml" ContentType="application/vnd.openxmlformats-officedocument.presentationml.notesSlide+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8"/>
  </p:notesMasterIdLst>
  <p:sldIdLst>
    <p:sldId id="428" r:id="rId3"/>
    <p:sldId id="429" r:id="rId4"/>
    <p:sldId id="430" r:id="rId5"/>
    <p:sldId id="431" r:id="rId6"/>
    <p:sldId id="432" r:id="rId7"/>
    <p:sldId id="433" r:id="rId8"/>
    <p:sldId id="434" r:id="rId9"/>
    <p:sldId id="435" r:id="rId10"/>
    <p:sldId id="436" r:id="rId11"/>
    <p:sldId id="437" r:id="rId12"/>
    <p:sldId id="438" r:id="rId13"/>
    <p:sldId id="439" r:id="rId14"/>
    <p:sldId id="448" r:id="rId15"/>
    <p:sldId id="459" r:id="rId16"/>
    <p:sldId id="457" r:id="rId17"/>
    <p:sldId id="441" r:id="rId18"/>
    <p:sldId id="449" r:id="rId19"/>
    <p:sldId id="458" r:id="rId20"/>
    <p:sldId id="460" r:id="rId21"/>
    <p:sldId id="443" r:id="rId22"/>
    <p:sldId id="444" r:id="rId23"/>
    <p:sldId id="445" r:id="rId24"/>
    <p:sldId id="477" r:id="rId25"/>
    <p:sldId id="482" r:id="rId26"/>
    <p:sldId id="478" r:id="rId27"/>
    <p:sldId id="498" r:id="rId28"/>
    <p:sldId id="500" r:id="rId29"/>
    <p:sldId id="494" r:id="rId30"/>
    <p:sldId id="501" r:id="rId31"/>
    <p:sldId id="496" r:id="rId32"/>
    <p:sldId id="471" r:id="rId33"/>
    <p:sldId id="497" r:id="rId34"/>
    <p:sldId id="480" r:id="rId35"/>
    <p:sldId id="476" r:id="rId36"/>
    <p:sldId id="481" r:id="rId37"/>
    <p:sldId id="502" r:id="rId38"/>
    <p:sldId id="475" r:id="rId39"/>
    <p:sldId id="504" r:id="rId40"/>
    <p:sldId id="479" r:id="rId41"/>
    <p:sldId id="493" r:id="rId42"/>
    <p:sldId id="499" r:id="rId43"/>
    <p:sldId id="503" r:id="rId44"/>
    <p:sldId id="495" r:id="rId45"/>
    <p:sldId id="446" r:id="rId46"/>
    <p:sldId id="447" r:id="rId47"/>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9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CC33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9" autoAdjust="0"/>
    <p:restoredTop sz="87473" autoAdjust="0"/>
  </p:normalViewPr>
  <p:slideViewPr>
    <p:cSldViewPr showGuides="1">
      <p:cViewPr>
        <p:scale>
          <a:sx n="125" d="100"/>
          <a:sy n="125" d="100"/>
        </p:scale>
        <p:origin x="1398" y="-510"/>
      </p:cViewPr>
      <p:guideLst>
        <p:guide orient="horz" pos="2193"/>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1:53.250"/>
    </inkml:context>
    <inkml:brush xml:id="br0">
      <inkml:brushProperty name="width" value="0.035" units="cm"/>
      <inkml:brushProperty name="height" value="0.035" units="cm"/>
    </inkml:brush>
  </inkml:definitions>
  <inkml:trace contextRef="#ctx0" brushRef="#br0">18 179 3476 0 0,'-3'-2'2158'0'0,"-8"-7"-213"0"0,8 7-228 0 0,9 0-143 0 0,87-18 3359 0 0,54 6-2197 0 0,-18 3-1117 0 0,1207-92 3555 0 0,-597 108-3604 0 0,-235 0 113 0 0,-496-5-1623 0 0,-1 0 16 0 0,18-4-1210 0 0,-25 4 1073 0 0,0 0 0 0 0,0 0 0 0 0,0 0 0 0 0,0 0 0 0 0,1 0 1 0 0,-1 0-1 0 0,0 0 0 0 0,0 0 0 0 0,0 0 0 0 0,0 0 0 0 0,0-1 0 0 0,0 1 0 0 0,0 0 0 0 0,0 0 0 0 0,1 0 0 0 0,-1 0 0 0 0,0 0 1 0 0,0 0-1 0 0,0 0 0 0 0,0 0 0 0 0,0 0 0 0 0,0 0 0 0 0,0-1 0 0 0,0 1 0 0 0,0 0 0 0 0,0 0 0 0 0,0 0 0 0 0,0 0 0 0 0,0 0 1 0 0,0 0-1 0 0,0 0 0 0 0,0-1 0 0 0,0 1 0 0 0,0 0 0 0 0,0 0 0 0 0,0 0 0 0 0,0 0 0 0 0,0 0 0 0 0,0 0 0 0 0,0 0 0 0 0,0-1 1 0 0,0 1-1 0 0,0 0 0 0 0,0 0 0 0 0,0 0 0 0 0,0 0 0 0 0,0 0 0 0 0,0 0 0 0 0,0 0 0 0 0,0 0 0 0 0,0-1 0 0 0,0 1 0 0 0,-1 0 1 0 0,1 0-1 0 0,0 0 0 0 0,0 0 0 0 0,0 0 0 0 0,0 0 0 0 0,0 0 0 0 0,0 0 0 0 0,0 0 0 0 0,0 0 0 0 0,-1 0 0 0 0,1 0 0 0 0,-25-7-5198 0 0,18 4 3752 0 0,-6 0-502 0 0,-10 2-3808 0 0,-28-2 210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15.598"/>
    </inkml:context>
    <inkml:brush xml:id="br0">
      <inkml:brushProperty name="width" value="0.035" units="cm"/>
      <inkml:brushProperty name="height" value="0.035" units="cm"/>
    </inkml:brush>
  </inkml:definitions>
  <inkml:trace contextRef="#ctx0" brushRef="#br0">135 38 5653 0 0,'18'-35'4225'0'0,"-18"35"-4155"0"0,0 0-1 0 0,0 0 1 0 0,0 0-1 0 0,0 0 1 0 0,0-1-1 0 0,0 1 1 0 0,0 0-1 0 0,0 0 1 0 0,0 0-1 0 0,0 0 1 0 0,1 0-1 0 0,-1 0 1 0 0,0 0-1 0 0,0 0 1 0 0,0 0-1 0 0,0-1 1 0 0,0 1-1 0 0,0 0 1 0 0,1 0-1 0 0,-1 0 1 0 0,0 0-1 0 0,0 0 1 0 0,0 0-1 0 0,0 0 1 0 0,0 0-1 0 0,0 0 1 0 0,1 0-1 0 0,-1 0 1 0 0,0 0-1 0 0,0 0 1 0 0,0 0-1 0 0,0 0 1 0 0,0 0-1 0 0,1 0 1 0 0,-1 0-1 0 0,0 0 1 0 0,0 0-1 0 0,0 0 1 0 0,0 0-1 0 0,0 0 1 0 0,0 1-1 0 0,1-1 1 0 0,-1 0-1 0 0,0 0 1 0 0,0 0-1 0 0,0 0 1 0 0,0 0-1 0 0,0 0 1 0 0,0 0-1 0 0,0 0 1 0 0,0 0-1 0 0,1 1 1 0 0,-1-1-1 0 0,0 0 1 0 0,0 0-1 0 0,0 0 1 0 0,2 23 1589 0 0,-3-7-1053 0 0,-1 0 1 0 0,-1 0 0 0 0,0-1-1 0 0,-12 31 1 0 0,1 0 187 0 0,-19 80 974 0 0,6-31-26 0 0,-27 190 0 0 0,46-209-1228 0 0,7-71-377 0 0,5-7-122 0 0,11-10-67 0 0,-1 0 0 0 0,-1-1 1 0 0,0-1-1 0 0,11-15 0 0 0,-9 11-50 0 0,0 2 0 0 0,33-30 1 0 0,-40 40 56 0 0,0 0-1 0 0,1 1 1 0 0,0 0 0 0 0,0 0 0 0 0,0 1 0 0 0,1 0 0 0 0,0 0 0 0 0,-1 1 0 0 0,1 1 0 0 0,0 0 0 0 0,0 0-1 0 0,19-1 1 0 0,-23 4 40 0 0,-1-1-1 0 0,1 1 1 0 0,0-1 0 0 0,0 2-1 0 0,-1-1 1 0 0,1 0-1 0 0,-1 1 1 0 0,1 0-1 0 0,-1 1 1 0 0,0-1-1 0 0,0 1 1 0 0,0 0-1 0 0,0 0 1 0 0,0 1-1 0 0,-1-1 1 0 0,1 1-1 0 0,-1 0 1 0 0,0 0 0 0 0,0 1-1 0 0,0-1 1 0 0,-1 1-1 0 0,0 0 1 0 0,6 9-1 0 0,-5-5 31 0 0,0 0 0 0 0,0 0 0 0 0,-1 0-1 0 0,0 0 1 0 0,-1 0 0 0 0,0 1 0 0 0,0-1-1 0 0,-1 1 1 0 0,0-1 0 0 0,-1 1 0 0 0,0 0 0 0 0,0-1-1 0 0,-1 1 1 0 0,0-1 0 0 0,-1 1 0 0 0,0-1 0 0 0,-1 0-1 0 0,1 1 1 0 0,-2-1 0 0 0,0 0 0 0 0,0-1-1 0 0,0 1 1 0 0,-1-1 0 0 0,0 0 0 0 0,-1 0 0 0 0,0 0-1 0 0,0-1 1 0 0,0 0 0 0 0,-1 0 0 0 0,0-1-1 0 0,-1 1 1 0 0,1-2 0 0 0,-1 1 0 0 0,0-1 0 0 0,-1 0-1 0 0,1-1 1 0 0,-1 0 0 0 0,0 0 0 0 0,0-1-1 0 0,-13 3 1 0 0,5-1-134 0 0,-36 6-808 0 0,50-11 703 0 0,0 0-1 0 0,1-1 1 0 0,-1 1 0 0 0,0 0 0 0 0,0-1 0 0 0,0 0 0 0 0,1 1 0 0 0,-1-1-1 0 0,0 0 1 0 0,1-1 0 0 0,-1 1 0 0 0,1 0 0 0 0,-1-1 0 0 0,1 1-1 0 0,-1-1 1 0 0,-1-2 0 0 0,3 3 102 0 0,1 0-1 0 0,-1-1 1 0 0,1 1-1 0 0,-1 0 1 0 0,1 0-1 0 0,0 0 1 0 0,-1-1-1 0 0,1 1 1 0 0,0 0-1 0 0,0 0 0 0 0,0-1 1 0 0,0 1-1 0 0,0 0 1 0 0,0 0-1 0 0,0-1 1 0 0,1 1-1 0 0,-1 0 1 0 0,0 0-1 0 0,1-1 1 0 0,-1 1-1 0 0,2-2 1 0 0,-2 1-210 0 0,4-9-346 0 0,1 0 0 0 0,0 1 0 0 0,1-1 0 0 0,0 1 0 0 0,0 0 0 0 0,1 1 0 0 0,0 0 0 0 0,1 0 0 0 0,0 0 0 0 0,13-10 0 0 0,4-8-1700 0 0,15-13 12 0 0,-5 4 342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17.199"/>
    </inkml:context>
    <inkml:brush xml:id="br0">
      <inkml:brushProperty name="width" value="0.035" units="cm"/>
      <inkml:brushProperty name="height" value="0.035" units="cm"/>
    </inkml:brush>
  </inkml:definitions>
  <inkml:trace contextRef="#ctx0" brushRef="#br0">0 1 5641 0 0,'0'0'8468'0'0,"10"18"-5827"0"0,-4-4-2171 0 0,1-1-1 0 0,1 1 1 0 0,0-1-1 0 0,0 0 1 0 0,2-1-1 0 0,16 18 1 0 0,-18-21-621 0 0,2-1 1 0 0,-1 0 0 0 0,1-1 0 0 0,19 12 0 0 0,-25-17-842 0 0,0 0-410 0 0,11 6-823 0 0,-11-6-1536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17.527"/>
    </inkml:context>
    <inkml:brush xml:id="br0">
      <inkml:brushProperty name="width" value="0.035" units="cm"/>
      <inkml:brushProperty name="height" value="0.035" units="cm"/>
    </inkml:brush>
  </inkml:definitions>
  <inkml:trace contextRef="#ctx0" brushRef="#br0">110 1 5260 0 0,'0'0'2313'0'0,"-15"11"1315"0"0,2 12-2256 0 0,5-9-364 0 0,1 2-168 0 0,-3 0-192 0 0,2 0-116 0 0,-2 2-188 0 0,0-2-132 0 0,5-4-428 0 0,-11 11-1276 0 0,9-7-1776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17.865"/>
    </inkml:context>
    <inkml:brush xml:id="br0">
      <inkml:brushProperty name="width" value="0.035" units="cm"/>
      <inkml:brushProperty name="height" value="0.035" units="cm"/>
    </inkml:brush>
  </inkml:definitions>
  <inkml:trace contextRef="#ctx0" brushRef="#br0">87 1 5352 0 0,'-3'-1'367'0'0,"-1"1"-1"0"0,1 0 0 0 0,-1 0 0 0 0,1 1 0 0 0,-1-1 0 0 0,1 1 0 0 0,-1 0 1 0 0,1 0-1 0 0,0 0 0 0 0,0 0 0 0 0,-1 0 0 0 0,1 1 0 0 0,0-1 0 0 0,0 1 0 0 0,0 0 1 0 0,0 0-1 0 0,1 0 0 0 0,-1 0 0 0 0,0 1 0 0 0,1-1 0 0 0,-1 1 0 0 0,1-1 0 0 0,0 1 1 0 0,0 0-1 0 0,0 0 0 0 0,1 0 0 0 0,-3 5 0 0 0,2-3-355 0 0,1 0-1 0 0,1-1 1 0 0,-1 1 0 0 0,1 0-1 0 0,-1 0 1 0 0,1 0 0 0 0,1 0-1 0 0,-1 0 1 0 0,1-1 0 0 0,0 1-1 0 0,0 0 1 0 0,3 7 0 0 0,-4-10-1867 0 0,4 0-2765 0 0,7 5 2410 0 0,-8-5-1416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18.194"/>
    </inkml:context>
    <inkml:brush xml:id="br0">
      <inkml:brushProperty name="width" value="0.035" units="cm"/>
      <inkml:brushProperty name="height" value="0.035" units="cm"/>
    </inkml:brush>
  </inkml:definitions>
  <inkml:trace contextRef="#ctx0" brushRef="#br0">1 28 4412 0 0,'0'0'7280'0'0,"8"20"-3509"0"0,9-2-2897 0 0,0-1 0 0 0,1 0-1 0 0,1-2 1 0 0,21 14 0 0 0,-26-20-1351 0 0,0-1 0 0 0,1-1 0 0 0,29 12 0 0 0,-40-18-298 0 0,-1 0 0 0 0,1-1 0 0 0,-1 1 0 0 0,1-1 0 0 0,0 0 0 0 0,-1 0 0 0 0,1 0 0 0 0,-1 0 0 0 0,1 0 0 0 0,0-1 0 0 0,-1 0-1 0 0,1 1 1 0 0,4-3 0 0 0,-5 2-2870 0 0</inkml:trace>
  <inkml:trace contextRef="#ctx0" brushRef="#br0" timeOffset="1">224 15 3736 0 0,'-15'-14'7261'0'0,"-8"30"-4969"0"0,8 11-1472 0 0,5-6-212 0 0,0-3-192 0 0,0 5-216 0 0,2-7-328 0 0,0 2-280 0 0,1-2-364 0 0,-1-2-320 0 0,6 2-3856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18.524"/>
    </inkml:context>
    <inkml:brush xml:id="br0">
      <inkml:brushProperty name="width" value="0.035" units="cm"/>
      <inkml:brushProperty name="height" value="0.035" units="cm"/>
    </inkml:brush>
  </inkml:definitions>
  <inkml:trace contextRef="#ctx0" brushRef="#br0">26 0 4084 0 0,'0'0'7065'0'0,"-20"9"-5073"0"0,15 5-712 0 0,7 4-984 0 0,3 0-1024 0 0,3 1-2352 0 0,-3 1-4401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20.881"/>
    </inkml:context>
    <inkml:brush xml:id="br0">
      <inkml:brushProperty name="width" value="0.035" units="cm"/>
      <inkml:brushProperty name="height" value="0.035" units="cm"/>
    </inkml:brush>
  </inkml:definitions>
  <inkml:trace contextRef="#ctx0" brushRef="#br0">13 9 3736 0 0,'-13'-8'9147'0'0,"13"14"-8844"0"0,1 0 1 0 0,0 0-1 0 0,0 0 0 0 0,1-1 1 0 0,-1 1-1 0 0,1 0 0 0 0,1-1 1 0 0,-1 1-1 0 0,1-1 0 0 0,0 0 0 0 0,0 1 1 0 0,7 8-1 0 0,5 5 223 0 0,0-1-1 0 0,20 19 1 0 0,33 24 81 0 0,-23-28-3131 0 0,-41-31 971 0 0,1-2-633 0 0,-4 0 1495 0 0,14 1-609 0 0,-3-6-2975 0 0,1-7 1222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21.220"/>
    </inkml:context>
    <inkml:brush xml:id="br0">
      <inkml:brushProperty name="width" value="0.035" units="cm"/>
      <inkml:brushProperty name="height" value="0.035" units="cm"/>
    </inkml:brush>
  </inkml:definitions>
  <inkml:trace contextRef="#ctx0" brushRef="#br0">297 44 3164 0 0,'-2'-40'5194'0'0,"1"37"-1506"0"0,-1 5-2639 0 0,-11 14-470 0 0,1 0 1 0 0,1 1 0 0 0,1 0 0 0 0,0 1-1 0 0,-12 30 1 0 0,14-29-571 0 0,-27 47-4064 0 0,21-50-5044 0 0</inkml:trace>
  <inkml:trace contextRef="#ctx0" brushRef="#br0" timeOffset="1">162 115 4436 0 0,'-3'-1'2115'0'0,"-2"0"-1703"0"0,1 0 1 0 0,0 0-1 0 0,0 1 1 0 0,0 0-1 0 0,0 0 1 0 0,-1 0-1 0 0,1 0 1 0 0,0 1 0 0 0,0 0-1 0 0,0-1 1 0 0,0 1-1 0 0,0 1 1 0 0,0-1-1 0 0,0 1 1 0 0,0-1-1 0 0,0 1 1 0 0,0 0-1 0 0,1 1 1 0 0,-1-1 0 0 0,1 1-1 0 0,0-1 1 0 0,-5 6-1 0 0,0 0-146 0 0,1 0 0 0 0,0 0-1 0 0,1 0 1 0 0,0 1 0 0 0,1 0-1 0 0,-1 0 1 0 0,2 1 0 0 0,-5 10-1 0 0,8-17-368 0 0,0-1 0 0 0,0 0-1 0 0,1 0 1 0 0,-1 0-1 0 0,1 1 1 0 0,-1-1 0 0 0,1 0-1 0 0,0 1 1 0 0,0-1 0 0 0,0 0-1 0 0,0 1 1 0 0,1-1-1 0 0,-1 0 1 0 0,1 4 0 0 0,1-4-372 0 0,-1 1 1 0 0,1-1-1 0 0,-1 0 1 0 0,1 0-1 0 0,0 0 1 0 0,0 0-1 0 0,0-1 1 0 0,0 1-1 0 0,0-1 1 0 0,0 1-1 0 0,0-1 1 0 0,1 1-1 0 0,-1-1 1 0 0,0 0 0 0 0,1 0-1 0 0,-1 0 1 0 0,1-1-1 0 0,-1 1 1 0 0,1-1-1 0 0,0 1 1 0 0,2-1-1 0 0,0 1-2538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21.563"/>
    </inkml:context>
    <inkml:brush xml:id="br0">
      <inkml:brushProperty name="width" value="0.035" units="cm"/>
      <inkml:brushProperty name="height" value="0.035" units="cm"/>
    </inkml:brush>
  </inkml:definitions>
  <inkml:trace contextRef="#ctx0" brushRef="#br0">0 0 5585 0 0,'0'0'7763'0'0,"8"16"-5869"0"0,4 2-1135 0 0,1 0 1 0 0,1 0-1 0 0,1-2 1 0 0,23 21-1 0 0,28 20-1956 0 0,-46-47-1103 0 0,2-21-9814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21.907"/>
    </inkml:context>
    <inkml:brush xml:id="br0">
      <inkml:brushProperty name="width" value="0.035" units="cm"/>
      <inkml:brushProperty name="height" value="0.035" units="cm"/>
    </inkml:brush>
  </inkml:definitions>
  <inkml:trace contextRef="#ctx0" brushRef="#br0">143 0 3848 0 0,'-7'0'777'0'0,"0"1"0"0"0,0 0 0 0 0,-1 1 0 0 0,1 0 0 0 0,0 0 0 0 0,0 0 0 0 0,0 1 0 0 0,-11 5-1 0 0,15-6-580 0 0,0 0 0 0 0,0 0 1 0 0,0 1-1 0 0,0-1 0 0 0,1 1 0 0 0,-1-1 0 0 0,1 1 0 0 0,0 0 0 0 0,-1 0 0 0 0,1 0 0 0 0,0 0 0 0 0,1 0 0 0 0,-1 1 0 0 0,0-1 0 0 0,1 0 0 0 0,0 1 0 0 0,0-1 0 0 0,-1 7 0 0 0,2-9-279 0 0,0 0 0 0 0,1 1 0 0 0,-1-1 0 0 0,1 0 0 0 0,-1 0 0 0 0,1 0 0 0 0,-1 0 0 0 0,1 0 0 0 0,0 0 0 0 0,-1 0 0 0 0,1 0 0 0 0,0 0 0 0 0,0 0 0 0 0,0 0 0 0 0,0 0 0 0 0,0-1 0 0 0,0 1 0 0 0,0 0 0 0 0,0-1 0 0 0,0 1 0 0 0,0-1 0 0 0,0 1 0 0 0,0-1 0 0 0,0 1 0 0 0,1-1 0 0 0,-1 0 0 0 0,0 1 0 0 0,0-1 0 0 0,0 0 0 0 0,1 0 0 0 0,-1 0 0 0 0,0 0 0 0 0,0 0 0 0 0,0 0 0 0 0,1-1 0 0 0,-1 1 0 0 0,0 0 0 0 0,0 0 0 0 0,0-1 0 0 0,1 1 0 0 0,-1-1 0 0 0,1 0 0 0 0,5-2-790 0 0,0 0 0 0 0,0-1 0 0 0,0 0 1 0 0,0 0-1 0 0,0-1 0 0 0,9-8 0 0 0,-5-2-585 0 0</inkml:trace>
  <inkml:trace contextRef="#ctx0" brushRef="#br0" timeOffset="1">151 9 5276 0 0,'0'0'1603'0'0,"-7"1"-195"0"0,-8 2-340 0 0,1 0 0 0 0,-1 0-1 0 0,-22 10 1 0 0,32-12-889 0 0,1 1 0 0 0,-1 1 0 0 0,1-1 0 0 0,0 0 0 0 0,0 1 0 0 0,0 0 0 0 0,1 0 0 0 0,-1 0 0 0 0,1 0 0 0 0,-1 1-1 0 0,1 0 1 0 0,0-1 0 0 0,1 1 0 0 0,-1 0 0 0 0,-2 5 0 0 0,4-8-147 0 0,1 0-1 0 0,0 0 0 0 0,-1 0 0 0 0,1 0 0 0 0,0 0 0 0 0,0 0 1 0 0,0 0-1 0 0,0 0 0 0 0,-1 0 0 0 0,1 0 0 0 0,0 0 1 0 0,1 0-1 0 0,-1 0 0 0 0,0-1 0 0 0,0 1 0 0 0,0 0 0 0 0,1 0 1 0 0,-1 0-1 0 0,0 0 0 0 0,1 1 0 0 0,1 0-298 0 0,0 0 0 0 0,-1 0 0 0 0,1 0 0 0 0,0 0 0 0 0,0-1 0 0 0,0 1 0 0 0,0 0 0 0 0,0-1 0 0 0,0 0 0 0 0,1 0 0 0 0,-1 1 0 0 0,3 0 0 0 0,41 11-6071 0 0,-46-13 6324 0 0,7 1-2811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22.263"/>
    </inkml:context>
    <inkml:brush xml:id="br0">
      <inkml:brushProperty name="width" value="0.035" units="cm"/>
      <inkml:brushProperty name="height" value="0.035" units="cm"/>
    </inkml:brush>
  </inkml:definitions>
  <inkml:trace contextRef="#ctx0" brushRef="#br0">1 35 5721 0 0,'27'-26'5109'0'0,"-24"23"-3834"0"0,-3 2-1185 0 0,1 1-1 0 0,-1 0 0 0 0,0-1 1 0 0,0 1-1 0 0,0 0 1 0 0,1-1-1 0 0,-1 1 1 0 0,0 0-1 0 0,0 0 0 0 0,1-1 1 0 0,-1 1-1 0 0,0 0 1 0 0,1 0-1 0 0,-1-1 0 0 0,0 1 1 0 0,1 0-1 0 0,-1 0 1 0 0,0 0-1 0 0,1 0 1 0 0,-1-1-1 0 0,0 1 0 0 0,1 0 1 0 0,-1 0-1 0 0,1 0 1 0 0,-1 0-1 0 0,0 0 1 0 0,1 0-1 0 0,-1 0 0 0 0,1 0 1 0 0,-1 0-1 0 0,0 0 1 0 0,1 0-1 0 0,-1 0 1 0 0,0 1-1 0 0,1-1 0 0 0,-1 0 1 0 0,0 0-1 0 0,1 0 1 0 0,-1 0-1 0 0,0 1 1 0 0,1-1-1 0 0,-1 0 0 0 0,0 0 1 0 0,1 0-1 0 0,-1 1 1 0 0,0-1-1 0 0,0 0 1 0 0,1 1-1 0 0,-1-1 0 0 0,0 1 1 0 0,6 28 1703 0 0,-10 36-646 0 0,-1-33-778 0 0,-3 38-3904 0 0,9-69 3253 0 0,-1 0-1 0 0,1 0 0 0 0,0 1 1 0 0,-1-1-1 0 0,1 0 1 0 0,0 0-1 0 0,-1 0 0 0 0,1 0 1 0 0,0 0-1 0 0,0 0 0 0 0,0 0 1 0 0,0-1-1 0 0,0 1 1 0 0,0 0-1 0 0,0 0 0 0 0,0-1 1 0 0,0 1-1 0 0,1-1 1 0 0,-1 1-1 0 0,0-1 0 0 0,0 1 1 0 0,1-1-1 0 0,-1 0 1 0 0,0 1-1 0 0,0-1 0 0 0,1 0 1 0 0,-1 0-1 0 0,0 0 0 0 0,1 0 1 0 0,-1 0-1 0 0,0 0 1 0 0,0-1-1 0 0,1 1 0 0 0,-1 0 1 0 0,0-1-1 0 0,0 1 1 0 0,1-1-1 0 0,-1 1 0 0 0,1-2 1 0 0,15-7-1426 0 0</inkml:trace>
  <inkml:trace contextRef="#ctx0" brushRef="#br0" timeOffset="1">110 102 4116 0 0,'0'0'1681'0'0,"-13"-21"707"0"0,-2 5 180 0 0,-5 28-1756 0 0,15 13-452 0 0,7 7-648 0 0,1 0-1284 0 0,-1-3-2472 0 0,3-10 1451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15.939"/>
    </inkml:context>
    <inkml:brush xml:id="br0">
      <inkml:brushProperty name="width" value="0.035" units="cm"/>
      <inkml:brushProperty name="height" value="0.035" units="cm"/>
    </inkml:brush>
  </inkml:definitions>
  <inkml:trace contextRef="#ctx0" brushRef="#br0">0 673 4912 0 0,'34'0'2061'0'0,"-32"1"-1871"0"0,0 0-1 0 0,-1-1 1 0 0,1 1-1 0 0,0 0 1 0 0,-1 0-1 0 0,1 0 1 0 0,0 0-1 0 0,-1 0 0 0 0,1 0 1 0 0,-1 1-1 0 0,1-1 1 0 0,-1 0-1 0 0,0 1 1 0 0,0-1-1 0 0,1 1 1 0 0,-1-1-1 0 0,0 1 1 0 0,-1 0-1 0 0,1 0 1 0 0,0-1-1 0 0,0 1 0 0 0,-1 0 1 0 0,1 0-1 0 0,-1 0 1 0 0,1 3-1 0 0,-1-4 59 0 0,5 18 1336 0 0,-2 1 1 0 0,0 0-1 0 0,-1 37 1 0 0,-2-37-675 0 0,1 0 1 0 0,1 0-1 0 0,0-1 1 0 0,7 24-1 0 0,-7-37-748 0 0,0 0-1 0 0,1 0 1 0 0,-1 0-1 0 0,1 0 0 0 0,1-1 1 0 0,-1 1-1 0 0,1-1 1 0 0,0 0-1 0 0,0 0 1 0 0,0 0-1 0 0,1 0 0 0 0,-1-1 1 0 0,1 0-1 0 0,0 0 1 0 0,0 0-1 0 0,1-1 1 0 0,7 4-1 0 0,-4-3-36 0 0,0-1-1 0 0,1-1 1 0 0,-1 0-1 0 0,19 2 1 0 0,-27-4-130 0 0,1 1-26 0 0,1-1-1 0 0,-1 0 0 0 0,1 0 1 0 0,-1 0-1 0 0,1 0 1 0 0,-1 0-1 0 0,1 0 1 0 0,-1-1-1 0 0,1 1 1 0 0,-1-1-1 0 0,0 1 0 0 0,1-1 1 0 0,-1 0-1 0 0,0 0 1 0 0,3-2-1 0 0,4-1-163 0 0,-3 2-182 0 0,-1 0 1 0 0,-1-1-1 0 0,1 1 1 0 0,0-1-1 0 0,0 0 1 0 0,-1 0-1 0 0,0 0 1 0 0,0 0-1 0 0,7-8 0 0 0,-7 7-603 0 0,0-1 0 0 0,-1 0-1 0 0,1 0 1 0 0,-1 0 0 0 0,0 0-1 0 0,0 0 1 0 0,-1-1 0 0 0,0 1-1 0 0,0-1 1 0 0,0 0 0 0 0,-1 0-1 0 0,1 0 1 0 0,0-8 0 0 0,-2-11-3963 0 0</inkml:trace>
  <inkml:trace contextRef="#ctx0" brushRef="#br0" timeOffset="1">366 0 6293 0 0,'0'0'6352'0'0,"2"26"-3740"0"0,1 8-1644 0 0,3-11-187 0 0,-3 3-161 0 0,3 3-172 0 0,-1 4-252 0 0,1 1-536 0 0,3 0-764 0 0,-1-1-873 0 0,4-2-2343 0 0,-6 6 1232 0 0,-3 4-925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22.592"/>
    </inkml:context>
    <inkml:brush xml:id="br0">
      <inkml:brushProperty name="width" value="0.035" units="cm"/>
      <inkml:brushProperty name="height" value="0.035" units="cm"/>
    </inkml:brush>
  </inkml:definitions>
  <inkml:trace contextRef="#ctx0" brushRef="#br0">107 103 3316 0 0,'-20'-9'2044'0'0,"-3"2"-187"0"0,3-2-633 0 0,-1 2 868 0 0,-1-9-368 0 0,27-2-1736 0 0,30 4-2044 0 0,-14 5-920 0 0,1 2 839 0 0,6 1 489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22.931"/>
    </inkml:context>
    <inkml:brush xml:id="br0">
      <inkml:brushProperty name="width" value="0.035" units="cm"/>
      <inkml:brushProperty name="height" value="0.035" units="cm"/>
    </inkml:brush>
  </inkml:definitions>
  <inkml:trace contextRef="#ctx0" brushRef="#br0">310 0 3332 0 0,'-31'75'5518'0'0,"-22"84"0"0"0,-10 82-934 0 0,-23 77-1728 0 0,23-90-3919 0 0,62-224-119 0 0,-2-15-6564 0 0,-3-6 2723 0 0,2-10 1657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23.273"/>
    </inkml:context>
    <inkml:brush xml:id="br0">
      <inkml:brushProperty name="width" value="0.035" units="cm"/>
      <inkml:brushProperty name="height" value="0.035" units="cm"/>
    </inkml:brush>
  </inkml:definitions>
  <inkml:trace contextRef="#ctx0" brushRef="#br0">1 89 4304 0 0,'20'-10'1441'0'0,"0"1"-1"0"0,1 1 1 0 0,0 0-1 0 0,0 2 1 0 0,35-6-1 0 0,117-9 1815 0 0,-119 16-2353 0 0,38-2 307 0 0,0 4 1 0 0,0 4 0 0 0,116 17 0 0 0,-93 1-662 0 0,-101-14-2072 0 0,-13 3 207 0 0,-27 10-1070 0 0,-47 9-4019 0 0,35-16 2907 0 0,-5 1-431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23.607"/>
    </inkml:context>
    <inkml:brush xml:id="br0">
      <inkml:brushProperty name="width" value="0.035" units="cm"/>
      <inkml:brushProperty name="height" value="0.035" units="cm"/>
    </inkml:brush>
  </inkml:definitions>
  <inkml:trace contextRef="#ctx0" brushRef="#br0">0 1 6797 0 0,'0'0'11611'0'0,"5"1"-9910"0"0,132 25 5591 0 0,80 0-4320 0 0,-12-12-2271 0 0,143 15-83 0 0,-324-26-718 0 0,28 3 174 0 0,-24-4-3097 0 0,-29-7-615 0 0,0-4 2141 0 0,-3 3-5329 0 0,-11-3 1180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49.267"/>
    </inkml:context>
    <inkml:brush xml:id="br0">
      <inkml:brushProperty name="width" value="0.035" units="cm"/>
      <inkml:brushProperty name="height" value="0.035" units="cm"/>
    </inkml:brush>
  </inkml:definitions>
  <inkml:trace contextRef="#ctx0" brushRef="#br0">0 66 3832 0 0,'0'0'8060'0'0,"4"1"-7406"0"0,2 1-375 0 0,0-1-1 0 0,-1 0 1 0 0,1-1 0 0 0,0 1 0 0 0,0-1-1 0 0,0-1 1 0 0,0 1 0 0 0,9-2 0 0 0,64-14 1223 0 0,-26 6-1079 0 0,27-2 321 0 0,-61 10-645 0 0,124-7 491 0 0,452 37 334 0 0,-178-3-651 0 0,-145-14-73 0 0,-255-10-173 0 0,131 1 155 0 0,-94-2-39 0 0,4 0 2 0 0,1-1 7 0 0,471 14 667 0 0,-178-10 514 0 0,10-29-96 0 0,-130 7-827 0 0,332-5 53 0 0,-163 9-306 0 0,109 7-16 0 0,-96 5-42 0 0,-122-3 91 0 0,427 46 0 0 0,-373-14 30 0 0,-79-9 303 0 0,164 12-206 0 0,-238-17-49 0 0,301 8 81 0 0,252 22-201 0 0,-91 32 129 0 0,572 54 488 0 0,-977-108-608 0 0,694 28 240 0 0,279-58-241 0 0,-727-8-154 0 0,-87 2 214 0 0,-289 14-151 0 0,192-9 328 0 0,-307 11-385 0 0,1-1-4 0 0,41-8-838 0 0,-49 7 415 0 0,0-1 0 0 0,0 1 0 0 0,0 0 0 0 0,0 0-1 0 0,0 1 1 0 0,-1-1 0 0 0,1 0 0 0 0,0 1 0 0 0,-1-1-1 0 0,1 1 1 0 0,-4-1 0 0 0,4 1 302 0 0,-10-3-1798 0 0,-1 1 0 0 0,1 0 0 0 0,-1 1 0 0 0,0 0 1 0 0,0 1-1 0 0,-15 1 0 0 0,17-1 735 0 0,-29-1-4590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50.848"/>
    </inkml:context>
    <inkml:brush xml:id="br0">
      <inkml:brushProperty name="width" value="0.035" units="cm"/>
      <inkml:brushProperty name="height" value="0.035" units="cm"/>
    </inkml:brush>
  </inkml:definitions>
  <inkml:trace contextRef="#ctx0" brushRef="#br0">29 263 4888 0 0,'-22'-19'5328'0'0,"15"10"56"0"0,8 8-5355 0 0,-1 0 1 0 0,0 1-1 0 0,0-1 0 0 0,0 0 0 0 0,1 0 0 0 0,-1 0 1 0 0,0 1-1 0 0,1-1 0 0 0,-1 0 0 0 0,1 1 0 0 0,-1-1 1 0 0,0 0-1 0 0,1 1 0 0 0,0-1 0 0 0,-1 0 1 0 0,1 1-1 0 0,-1-1 0 0 0,1 1 0 0 0,0-1 0 0 0,-1 1 1 0 0,1 0-1 0 0,0-1 0 0 0,0 1 0 0 0,-1 0 0 0 0,1-1 1 0 0,0 1-1 0 0,0 0 0 0 0,-1 0 0 0 0,1-1 0 0 0,0 1 1 0 0,1 0-1 0 0,46-5 555 0 0,49 8-45 0 0,-90-2-475 0 0,156 0 1285 0 0,252-30 0 0 0,-173 8-732 0 0,-4 5-67 0 0,464-44 1237 0 0,-170 5-1338 0 0,780 19-1 0 0,-1131 40-294 0 0,428 1 1121 0 0,-289 1-532 0 0,-75 1-142 0 0,16-9-140 0 0,-206 0-5502 0 0,-3 0-5451 0 0,-79 3 6557 0 0,20 0-674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58.654"/>
    </inkml:context>
    <inkml:brush xml:id="br0">
      <inkml:brushProperty name="width" value="0.035" units="cm"/>
      <inkml:brushProperty name="height" value="0.035" units="cm"/>
    </inkml:brush>
  </inkml:definitions>
  <inkml:trace contextRef="#ctx0" brushRef="#br0">393 189 3612 0 0,'3'1'1838'0'0,"-2"0"-1698"0"0,-1-1-1 0 0,0 0 1 0 0,1 0-1 0 0,-1 0 1 0 0,0 0-1 0 0,1 1 0 0 0,-1-1 1 0 0,0 0-1 0 0,1 0 1 0 0,-1 0-1 0 0,1 0 0 0 0,-1 0 1 0 0,0 0-1 0 0,1 0 1 0 0,-1 0-1 0 0,0 0 0 0 0,1 0 1 0 0,-1 0-1 0 0,1 0 1 0 0,-1 0-1 0 0,0 0 0 0 0,1-1 1 0 0,-1 1-1 0 0,0 0 1 0 0,1 0-1 0 0,-1 0 0 0 0,0-1 1 0 0,1 1-1 0 0,-1 0 1 0 0,0 0-1 0 0,1 0 0 0 0,-1-1 1 0 0,-1-14 1860 0 0,-21-29-1401 0 0,15 30-121 0 0,2 4-375 0 0,-32-52 690 0 0,34 58-745 0 0,0 0 0 0 0,0 0 0 0 0,-1 0 0 0 0,0 1 1 0 0,1 0-1 0 0,-1 0 0 0 0,-1 0 0 0 0,1 0 0 0 0,0 0 1 0 0,-1 1-1 0 0,-6-3 0 0 0,8 4-33 0 0,0 1 1 0 0,0-1-1 0 0,0 1 1 0 0,0 0-1 0 0,-1 0 0 0 0,1 0 1 0 0,0 0-1 0 0,0 0 1 0 0,0 1-1 0 0,0-1 0 0 0,0 1 1 0 0,0 0-1 0 0,0 0 1 0 0,0 0-1 0 0,0 0 0 0 0,1 1 1 0 0,-1-1-1 0 0,-5 4 1 0 0,-42 37 217 0 0,43-35-215 0 0,-9 9 108 0 0,0 0 0 0 0,1 2 0 0 0,1 0 0 0 0,1 0 0 0 0,0 2 0 0 0,1-1 0 0 0,1 1 0 0 0,1 1 0 0 0,1 0 0 0 0,1 1 0 0 0,-9 36 0 0 0,14-40-56 0 0,0 0 0 0 0,1 0 0 0 0,1 0 0 0 0,0 0 0 0 0,2 0-1 0 0,0 0 1 0 0,1 0 0 0 0,0 0 0 0 0,2 0 0 0 0,0 0 0 0 0,1-1 0 0 0,1 0 0 0 0,1 0 0 0 0,0 0 0 0 0,12 18 0 0 0,-12-22-192 0 0,1 0 0 0 0,1-1 0 0 0,0 0 0 0 0,1-1-1 0 0,0 0 1 0 0,20 16 0 0 0,-28-25 87 0 0,-1-1 1 0 0,1 0-1 0 0,0 0 0 0 0,-1-1 0 0 0,1 1 0 0 0,0 0 0 0 0,-1-1 0 0 0,1 1 1 0 0,0 0-1 0 0,0-1 0 0 0,0 0 0 0 0,-1 0 0 0 0,1 1 0 0 0,3-1 0 0 0,1 0-69 0 0,-1 1 12 0 0,1-1-1 0 0,-1 0 1 0 0,1 0-1 0 0,-1 0 1 0 0,1-1-1 0 0,-1 0 1 0 0,1 0-1 0 0,-1 0 1 0 0,0 0-1 0 0,0-1 1 0 0,1 0-1 0 0,-1 0 1 0 0,6-4-1 0 0,55-36-690 0 0,26-28 27 0 0,-89 67 719 0 0,3 7 120 0 0,-6-4-77 0 0,1 0-1 0 0,-1 0 0 0 0,0 0 0 0 0,1 0 1 0 0,-1 0-1 0 0,0 0 0 0 0,1 0 1 0 0,-1 0-1 0 0,1 0 0 0 0,-1 0 1 0 0,0 0-1 0 0,1 1 0 0 0,-1-1 0 0 0,0 0 1 0 0,1 0-1 0 0,-1 0 0 0 0,0 1 1 0 0,0-1-1 0 0,1 0 0 0 0,-1 0 1 0 0,0 1-1 0 0,0-1 0 0 0,1 0 0 0 0,-1 1 1 0 0,0-1-1 0 0,0 0 0 0 0,0 1 1 0 0,1-1-1 0 0,-1 0 0 0 0,0 1 1 0 0,0-1-1 0 0,0 0 0 0 0,0 1 0 0 0,0-1 1 0 0,0 1-1 0 0,0-1 0 0 0,0 0 1 0 0,0 1-1 0 0,0-1 0 0 0,0 1 1 0 0,-3 21 148 0 0,-2-1 0 0 0,-13 41 0 0 0,-10 43-164 0 0,25-75-787 0 0,2-14-7002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58.995"/>
    </inkml:context>
    <inkml:brush xml:id="br0">
      <inkml:brushProperty name="width" value="0.035" units="cm"/>
      <inkml:brushProperty name="height" value="0.035" units="cm"/>
    </inkml:brush>
  </inkml:definitions>
  <inkml:trace contextRef="#ctx0" brushRef="#br0">3 99 3720 0 0,'-2'-25'2953'0'0,"9"2"-797"0"0,14 7-1220 0 0,-4 9 600 0 0,24-7-964 0 0,-16 10-132 0 0,3 1-176 0 0,3 1-44 0 0,-1 0-112 0 0,3 2-152 0 0,-2 2-360 0 0,2-2-584 0 0,-3-2-2420 0 0,19 0-1225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59.527"/>
    </inkml:context>
    <inkml:brush xml:id="br0">
      <inkml:brushProperty name="width" value="0.035" units="cm"/>
      <inkml:brushProperty name="height" value="0.035" units="cm"/>
    </inkml:brush>
  </inkml:definitions>
  <inkml:trace contextRef="#ctx0" brushRef="#br0">99 55 4644 0 0,'-3'0'262'0'0,"-1"0"-1"0"0,1 0 1 0 0,-1 1-1 0 0,0 0 1 0 0,1 0-1 0 0,0 0 1 0 0,-1 0-1 0 0,1 0 0 0 0,0 0 1 0 0,-1 1-1 0 0,1 0 1 0 0,0 0-1 0 0,0 0 1 0 0,0 0-1 0 0,0 0 1 0 0,1 0-1 0 0,-1 1 1 0 0,1-1-1 0 0,-1 1 0 0 0,1 0 1 0 0,0 0-1 0 0,0 0 1 0 0,0 0-1 0 0,0 0 1 0 0,1 0-1 0 0,-1 0 1 0 0,0 6-1 0 0,-3 1 103 0 0,2 0 0 0 0,0 0 0 0 0,0 1 0 0 0,1 0 1 0 0,0-1-1 0 0,0 1 0 0 0,2 0 0 0 0,0 19 0 0 0,0-27-317 0 0,0 1 0 0 0,0-1 1 0 0,1 1-1 0 0,-1-1 0 0 0,1 1 1 0 0,0-1-1 0 0,0 0 0 0 0,0 1 0 0 0,1-1 1 0 0,-1 0-1 0 0,1 0 0 0 0,0 0 1 0 0,0 0-1 0 0,0 0 0 0 0,0 0 0 0 0,0 0 1 0 0,0-1-1 0 0,1 1 0 0 0,0-1 1 0 0,-1 0-1 0 0,1 0 0 0 0,0 0 0 0 0,0 0 1 0 0,0 0-1 0 0,0-1 0 0 0,0 1 1 0 0,1-1-1 0 0,-1 0 0 0 0,0 0 0 0 0,1 0 1 0 0,-1 0-1 0 0,7 0 0 0 0,4 0-9 0 0,-1-1-1 0 0,0 0 1 0 0,0-1 0 0 0,0-1-1 0 0,0 0 1 0 0,0-1 0 0 0,0 0-1 0 0,-1-1 1 0 0,1 0-1 0 0,-1-1 1 0 0,22-12 0 0 0,-27 13-2 0 0,0-1 0 0 0,0 1 0 0 0,0-1 0 0 0,-1 0 1 0 0,1-1-1 0 0,-1 0 0 0 0,-1 0 0 0 0,1 0 1 0 0,-1 0-1 0 0,0-1 0 0 0,-1 0 0 0 0,1 0 0 0 0,-2 0 1 0 0,1-1-1 0 0,-1 1 0 0 0,0-1 0 0 0,0 0 1 0 0,-1 0-1 0 0,0 0 0 0 0,2-16 0 0 0,-4 20 18 0 0,0-1-1 0 0,-1 0 0 0 0,1 1 1 0 0,-1-1-1 0 0,0 1 0 0 0,0-1 0 0 0,0 1 1 0 0,-1-1-1 0 0,1 1 0 0 0,-1 0 1 0 0,0 0-1 0 0,0 0 0 0 0,-1 0 0 0 0,1 0 1 0 0,-1 0-1 0 0,0 1 0 0 0,0-1 1 0 0,0 1-1 0 0,-1 0 0 0 0,1 0 1 0 0,-1 0-1 0 0,0 0 0 0 0,1 0 0 0 0,-1 1 1 0 0,0 0-1 0 0,-1 0 0 0 0,1 0 1 0 0,0 0-1 0 0,-1 1 0 0 0,-4-2 0 0 0,1 1-45 0 0,-1 0-1 0 0,1 0 0 0 0,0 1 1 0 0,0 0-1 0 0,0 0 0 0 0,-1 1 1 0 0,1 0-1 0 0,0 1 0 0 0,-1 0 1 0 0,1 0-1 0 0,0 0 0 0 0,0 1 1 0 0,0 1-1 0 0,0-1 0 0 0,0 1 1 0 0,-10 6-1 0 0,9-4-336 0 0,1 1 0 0 0,0-1-1 0 0,1 2 1 0 0,-1-1 0 0 0,1 1 0 0 0,1 0-1 0 0,-1 0 1 0 0,-8 14 0 0 0,12-16-656 0 0,0 1 0 0 0,0 0 0 0 0,1 0 0 0 0,-1 0 0 0 0,1 0 0 0 0,1 0 0 0 0,-1 0 0 0 0,1 0 0 0 0,-1 7 0 0 0,2 5-2565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59.915"/>
    </inkml:context>
    <inkml:brush xml:id="br0">
      <inkml:brushProperty name="width" value="0.035" units="cm"/>
      <inkml:brushProperty name="height" value="0.035" units="cm"/>
    </inkml:brush>
  </inkml:definitions>
  <inkml:trace contextRef="#ctx0" brushRef="#br0">1 212 3540 0 0,'3'25'4692'0'0,"-3"-20"-4478"0"0,0-1 0 0 0,0 1 1 0 0,1-1-1 0 0,0 1 0 0 0,0-1 0 0 0,0 1 0 0 0,0-1 0 0 0,1 0 1 0 0,0 0-1 0 0,0 0 0 0 0,0 0 0 0 0,0 0 0 0 0,1 0 0 0 0,-1 0 0 0 0,1-1 1 0 0,0 1-1 0 0,0-1 0 0 0,0 0 0 0 0,1 0 0 0 0,-1 0 0 0 0,1 0 1 0 0,0-1-1 0 0,5 4 0 0 0,2-3-101 0 0,0-1 0 0 0,0 0 0 0 0,0 0 0 0 0,0-1 0 0 0,1-1 0 0 0,-1 0 0 0 0,0 0 0 0 0,1-1 0 0 0,-1-1 0 0 0,0 0 0 0 0,0 0-1 0 0,0-1 1 0 0,0 0 0 0 0,0-1 0 0 0,-1-1 0 0 0,0 1 0 0 0,17-12 0 0 0,-21 14-14 0 0,-1-2-1 0 0,0 1 0 0 0,0 0 0 0 0,-1-1 1 0 0,1 0-1 0 0,-1 0 0 0 0,0 0 0 0 0,0-1 1 0 0,0 1-1 0 0,-1-1 0 0 0,1 0 0 0 0,-1 0 0 0 0,0 0 1 0 0,-1-1-1 0 0,1 1 0 0 0,-1-1 0 0 0,0 1 1 0 0,0-1-1 0 0,-1 0 0 0 0,0 1 0 0 0,0-1 1 0 0,0 0-1 0 0,-1 0 0 0 0,1 0 0 0 0,-1 0 1 0 0,-1 0-1 0 0,1 0 0 0 0,-1 0 0 0 0,0 0 1 0 0,-1 1-1 0 0,1-1 0 0 0,-1 0 0 0 0,0 1 1 0 0,-1-1-1 0 0,1 1 0 0 0,-5-7 0 0 0,1 4 17 0 0,0 0-1 0 0,0 0 1 0 0,-1 0-1 0 0,1 1 0 0 0,-2 0 1 0 0,1 0-1 0 0,-1 1 0 0 0,0 0 1 0 0,-1 0-1 0 0,1 1 0 0 0,-1 0 1 0 0,0 1-1 0 0,0-1 1 0 0,-19-4-1 0 0,21 7-126 0 0,0 1-1 0 0,-1 0 1 0 0,1 1 0 0 0,0 0 0 0 0,0 0 0 0 0,0 0-1 0 0,-1 1 1 0 0,1 0 0 0 0,-10 3 0 0 0,13-3-166 0 0,-1 0 1 0 0,1 1 0 0 0,-1-1 0 0 0,1 1 0 0 0,0 0-1 0 0,0 0 1 0 0,0 1 0 0 0,0-1 0 0 0,0 1 0 0 0,1 0-1 0 0,-1 0 1 0 0,1 0 0 0 0,-1 0 0 0 0,1 1-1 0 0,-5 6 1 0 0,7-7-120 0 0,-1 0-1 0 0,1 0 1 0 0,0 0 0 0 0,0 0-1 0 0,0 0 1 0 0,0 0-1 0 0,1 1 1 0 0,-1-1-1 0 0,1 0 1 0 0,0 0-1 0 0,0 0 1 0 0,0 4 0 0 0,1-4-382 0 0,0 1 1 0 0,-1 0 0 0 0,1-1-1 0 0,0 1 1 0 0,1-1 0 0 0,-1 0-1 0 0,1 1 1 0 0,-1-1 0 0 0,1 0-1 0 0,4 5 1 0 0,8 6-2364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16.310"/>
    </inkml:context>
    <inkml:brush xml:id="br0">
      <inkml:brushProperty name="width" value="0.035" units="cm"/>
      <inkml:brushProperty name="height" value="0.035" units="cm"/>
    </inkml:brush>
  </inkml:definitions>
  <inkml:trace contextRef="#ctx0" brushRef="#br0">23 31 5841 0 0,'-6'-31'5201'0'0,"6"32"-5128"0"0,0-1 0 0 0,0 0 0 0 0,0 0 0 0 0,0 0 0 0 0,0 0-1 0 0,0 0 1 0 0,0 0 0 0 0,0 0 0 0 0,0 1 0 0 0,0-1-1 0 0,0 0 1 0 0,0 0 0 0 0,0 0 0 0 0,0 0 0 0 0,-1 0-1 0 0,1 0 1 0 0,0 0 0 0 0,0 0 0 0 0,0 0 0 0 0,0 0-1 0 0,0 1 1 0 0,0-1 0 0 0,0 0 0 0 0,0 0 0 0 0,0 0-1 0 0,0 0 1 0 0,-1 0 0 0 0,1 0 0 0 0,0 0 0 0 0,0 0 0 0 0,0 0-1 0 0,0 0 1 0 0,0 0 0 0 0,0 0 0 0 0,0 0 0 0 0,-1 0-1 0 0,1 0 1 0 0,0 0 0 0 0,0 0 0 0 0,0 0 0 0 0,0 0-1 0 0,0 0 1 0 0,0 0 0 0 0,0 0 0 0 0,0 0 0 0 0,-1 0-1 0 0,1 0 1 0 0,0 0 0 0 0,0 0 0 0 0,0 0 0 0 0,0 0 0 0 0,0-1-1 0 0,0 1 1 0 0,-6 53 4358 0 0,5-32-3826 0 0,-5 152 3639 0 0,7-148-3924 0 0,2-1 1 0 0,0 0 0 0 0,1 0 0 0 0,2 0 0 0 0,8 25-1 0 0,-13-46-277 0 0,1 0-1 0 0,-1 0 0 0 0,1 0 0 0 0,0-1 1 0 0,0 1-1 0 0,0 0 0 0 0,0-1 0 0 0,0 1 1 0 0,1-1-1 0 0,3 4 0 0 0,-4-5-34 0 0,-1-1 0 0 0,0 0 0 0 0,0 0 0 0 0,0 0-1 0 0,0 0 1 0 0,1 0 0 0 0,-1 0 0 0 0,0 0 0 0 0,0 0 0 0 0,0 0 0 0 0,1 0 0 0 0,-1-1-1 0 0,0 1 1 0 0,0-1 0 0 0,0 1 0 0 0,0 0 0 0 0,0-1 0 0 0,0 0 0 0 0,0 1 0 0 0,0-1-1 0 0,0 0 1 0 0,0 1 0 0 0,1-2 0 0 0,-2 1 5 0 0,12-7-44 0 0,-2-2 1 0 0,1 0-1 0 0,-1 0 0 0 0,-1-1 1 0 0,0 0-1 0 0,0 0 1 0 0,-1-1-1 0 0,-1-1 0 0 0,9-17 1 0 0,0 2-52 0 0,11-21-34 0 0,-16 28 74 0 0,1 0 0 0 0,1 1 0 0 0,20-25 0 0 0,-33 44 62 0 0,1 0-1 0 0,-1 1 1 0 0,1-1-1 0 0,0 0 1 0 0,0 0-1 0 0,0 0 1 0 0,-1 1 0 0 0,1-1-1 0 0,0 0 1 0 0,0 1-1 0 0,0-1 1 0 0,0 1-1 0 0,0-1 1 0 0,0 1 0 0 0,0 0-1 0 0,0-1 1 0 0,0 1-1 0 0,0 0 1 0 0,0 0-1 0 0,0-1 1 0 0,0 1 0 0 0,1 0-1 0 0,-1 0 1 0 0,0 0-1 0 0,0 0 1 0 0,0 1-1 0 0,2-1 1 0 0,-1 1 32 0 0,-1 1 0 0 0,1-1-1 0 0,0 0 1 0 0,-1 0 0 0 0,1 1 0 0 0,-1-1 0 0 0,0 1-1 0 0,0 0 1 0 0,1-1 0 0 0,-1 1 0 0 0,0 0-1 0 0,0-1 1 0 0,1 5 0 0 0,3 7 314 0 0,-1 1 1 0 0,0-1-1 0 0,2 18 1 0 0,-5-29-322 0 0,11 84 914 0 0,-7-43-622 0 0,13 56 1 0 0,-15-87-311 0 0,1 0 1 0 0,0 0 0 0 0,1 0 0 0 0,0-1 0 0 0,1 0 0 0 0,0 0-1 0 0,1-1 1 0 0,0 1 0 0 0,9 10 0 0 0,-14-20-40 0 0,-1 0 0 0 0,0 0 0 0 0,0 0-1 0 0,1-1 1 0 0,-1 1 0 0 0,0 0 0 0 0,1-1 0 0 0,-1 1 0 0 0,1-1 0 0 0,-1 1 0 0 0,1-1 0 0 0,-1 1 0 0 0,1-1 0 0 0,-1 0-1 0 0,1 0 1 0 0,-1 0 0 0 0,1 0 0 0 0,1 0 0 0 0,0 0-46 0 0,8-2-446 0 0,-7-1 95 0 0,-1 1 1 0 0,0-1 0 0 0,1 0-1 0 0,-1 0 1 0 0,0 0 0 0 0,0 0-1 0 0,-1-1 1 0 0,1 1-1 0 0,-1-1 1 0 0,4-6 0 0 0,-5 8-349 0 0,0-1 1 0 0,0 0-1 0 0,0 1 1 0 0,0-1-1 0 0,0 0 0 0 0,0 0 1 0 0,-1 0-1 0 0,0 0 1 0 0,0 0-1 0 0,1 0 1 0 0,-2 0-1 0 0,1 0 1 0 0,0 1-1 0 0,-1-1 0 0 0,1 0 1 0 0,-1 0-1 0 0,0 0 1 0 0,0 0-1 0 0,-2-5 1 0 0,-10-10-6270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00.308"/>
    </inkml:context>
    <inkml:brush xml:id="br0">
      <inkml:brushProperty name="width" value="0.035" units="cm"/>
      <inkml:brushProperty name="height" value="0.035" units="cm"/>
    </inkml:brush>
  </inkml:definitions>
  <inkml:trace contextRef="#ctx0" brushRef="#br0">107 179 2960 0 0,'3'10'522'0'0,"-1"1"0"0"0,2 0 0 0 0,-1-1 0 0 0,1 0 0 0 0,1 1 0 0 0,0-2 0 0 0,1 1 0 0 0,0-1 0 0 0,0 0 0 0 0,1 0 0 0 0,0 0 0 0 0,0-1-1 0 0,1 0 1 0 0,0-1 0 0 0,0 1 0 0 0,1-2 0 0 0,12 9 0 0 0,-17-14-350 0 0,1 0 1 0 0,-1 1-1 0 0,0-2 0 0 0,1 1 0 0 0,-1 0 0 0 0,1-1 1 0 0,-1 0-1 0 0,1 0 0 0 0,-1 0 0 0 0,1 0 0 0 0,-1-1 1 0 0,1 0-1 0 0,-1 0 0 0 0,1 0 0 0 0,-1 0 1 0 0,0-1-1 0 0,0 0 0 0 0,0 0 0 0 0,0 0 0 0 0,0 0 1 0 0,0-1-1 0 0,0 1 0 0 0,-1-1 0 0 0,1 0 0 0 0,-1 0 1 0 0,5-5-1 0 0,-4 2 2 0 0,-1 0 0 0 0,1-1 1 0 0,-1 1-1 0 0,0 0 0 0 0,0-1 0 0 0,-1 0 0 0 0,0 0 1 0 0,0 0-1 0 0,0 0 0 0 0,-1 0 0 0 0,0 0 0 0 0,-1 0 1 0 0,1 0-1 0 0,-1 0 0 0 0,-1-1 0 0 0,1 1 0 0 0,-1 0 1 0 0,-1 0-1 0 0,1 0 0 0 0,-1 0 0 0 0,0 0 0 0 0,-1 1 1 0 0,0-1-1 0 0,-6-11 0 0 0,3 8-29 0 0,0 0-1 0 0,0 1 0 0 0,-1-1 1 0 0,-1 1-1 0 0,0 1 1 0 0,0-1-1 0 0,0 1 1 0 0,-1 1-1 0 0,0 0 1 0 0,-1 0-1 0 0,1 1 0 0 0,-2 0 1 0 0,1 0-1 0 0,-17-6 1 0 0,18 9-256 0 0,0 1 0 0 0,-1 0 1 0 0,1 0-1 0 0,-1 1 0 0 0,0 0 1 0 0,0 0-1 0 0,1 1 0 0 0,-1 1 1 0 0,0 0-1 0 0,1 0 0 0 0,-14 4 1 0 0,18-4-299 0 0,0 1 0 0 0,0 0 0 0 0,0 0 0 0 0,0 0 0 0 0,0 1 1 0 0,1-1-1 0 0,0 1 0 0 0,-1 0 0 0 0,-4 6 0 0 0,6-6-331 0 0,0 0-1 0 0,1 0 1 0 0,-1 0-1 0 0,1 0 1 0 0,0 1-1 0 0,0-1 1 0 0,0 1-1 0 0,0-1 0 0 0,1 1 1 0 0,0 0-1 0 0,0 0 1 0 0,0 0-1 0 0,-1 5 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00.773"/>
    </inkml:context>
    <inkml:brush xml:id="br0">
      <inkml:brushProperty name="width" value="0.035" units="cm"/>
      <inkml:brushProperty name="height" value="0.035" units="cm"/>
    </inkml:brush>
  </inkml:definitions>
  <inkml:trace contextRef="#ctx0" brushRef="#br0">135 88 3792 0 0,'12'-84'7890'0'0,"-12"81"-6751"0"0,-9 25 920 0 0,-9 41-308 0 0,3 0-1 0 0,-11 108 1 0 0,11-67-917 0 0,-29 258 779 0 0,26-121-5888 0 0,16-197-3621 0 0,2-39 4577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01.336"/>
    </inkml:context>
    <inkml:brush xml:id="br0">
      <inkml:brushProperty name="width" value="0.035" units="cm"/>
      <inkml:brushProperty name="height" value="0.035" units="cm"/>
    </inkml:brush>
  </inkml:definitions>
  <inkml:trace contextRef="#ctx0" brushRef="#br0">107 559 3280 0 0,'-26'20'2425'0'0,"1"2"0"0"0,-28 31-1 0 0,51-50 572 0 0,34-41-1947 0 0,130-250 97 0 0,-24 38-881 0 0,-129 234-133 0 0,16-26 8 0 0,-24 40-92 0 0,0 1 0 0 0,0-1-1 0 0,1 0 1 0 0,-1 1 0 0 0,0-1-1 0 0,1 1 1 0 0,-1 0 0 0 0,1 0-1 0 0,-1-1 1 0 0,1 1 0 0 0,0 0-1 0 0,-1 0 1 0 0,1 0 0 0 0,0 1-1 0 0,0-1 1 0 0,0 0 0 0 0,0 1 0 0 0,3-1-1 0 0,-3 1 11 0 0,1 1-1 0 0,0-1 0 0 0,-1 1 1 0 0,1 0-1 0 0,-1 0 0 0 0,1 0 1 0 0,-1 1-1 0 0,0-1 0 0 0,1 1 1 0 0,-1-1-1 0 0,0 1 0 0 0,0 0 1 0 0,0 0-1 0 0,0-1 0 0 0,0 2 1 0 0,0-1-1 0 0,-1 0 0 0 0,1 0 1 0 0,-1 0-1 0 0,1 1 1 0 0,-1-1-1 0 0,0 1 0 0 0,0-1 1 0 0,0 1-1 0 0,0-1 0 0 0,0 6 1 0 0,3 7 276 0 0,0-1 1 0 0,-1 1 0 0 0,1 22 0 0 0,2 143 1467 0 0,-6-109-1521 0 0,3 0-1 0 0,4-1 1 0 0,2 0-1 0 0,21 80 1 0 0,17-15-3511 0 0,-45-131 2063 0 0,-5-14-9976 0 0,1 3 10063 0 0,-11-8-2153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01.678"/>
    </inkml:context>
    <inkml:brush xml:id="br0">
      <inkml:brushProperty name="width" value="0.035" units="cm"/>
      <inkml:brushProperty name="height" value="0.035" units="cm"/>
    </inkml:brush>
  </inkml:definitions>
  <inkml:trace contextRef="#ctx0" brushRef="#br0">0 80 3636 0 0,'13'-18'4041'0'0,"28"4"-2573"0"0,-11 8-116 0 0,3 1-248 0 0,8-2-264 0 0,2 2-200 0 0,5 1-140 0 0,3 2-160 0 0,8-3-216 0 0,-4 3-388 0 0,4-1-532 0 0,2 1-880 0 0,-5 0-1676 0 0,0-3 1028 0 0,-3 8 119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02.018"/>
    </inkml:context>
    <inkml:brush xml:id="br0">
      <inkml:brushProperty name="width" value="0.035" units="cm"/>
      <inkml:brushProperty name="height" value="0.035" units="cm"/>
    </inkml:brush>
  </inkml:definitions>
  <inkml:trace contextRef="#ctx0" brushRef="#br0">364 163 5140 0 0,'-1'-17'1539'0'0,"-1"0"-1"0"0,-1 0 0 0 0,-7-22 0 0 0,8 33-1024 0 0,0 1 0 0 0,0-1-1 0 0,-1 0 1 0 0,0 1 0 0 0,0-1 0 0 0,-1 1-1 0 0,1 0 1 0 0,-1 0 0 0 0,0 0 0 0 0,0 0 0 0 0,-8-5-1 0 0,9 9-399 0 0,1 0 0 0 0,0 1-1 0 0,-1-1 1 0 0,1 1-1 0 0,-1 0 1 0 0,1-1 0 0 0,-1 1-1 0 0,1 0 1 0 0,-1 1 0 0 0,1-1-1 0 0,-1 0 1 0 0,1 1 0 0 0,-1 0-1 0 0,1-1 1 0 0,-1 1 0 0 0,1 0-1 0 0,0 0 1 0 0,-1 0-1 0 0,-3 3 1 0 0,-4 3 156 0 0,-1 0-1 0 0,1 1 0 0 0,1 1 1 0 0,0-1-1 0 0,0 2 0 0 0,0-1 1 0 0,1 1-1 0 0,1 0 1 0 0,-1 1-1 0 0,-9 21 0 0 0,-6 13 322 0 0,-20 62 0 0 0,42-102-551 0 0,-17 43 302 0 0,3 2 0 0 0,3 0 0 0 0,-12 85 0 0 0,21-101-398 0 0,1 0 0 0 0,2 0 0 0 0,1 0 0 0 0,2 0 0 0 0,1 0 0 0 0,13 52 0 0 0,11-13-4068 0 0,-19-52-1100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02.358"/>
    </inkml:context>
    <inkml:brush xml:id="br0">
      <inkml:brushProperty name="width" value="0.035" units="cm"/>
      <inkml:brushProperty name="height" value="0.035" units="cm"/>
    </inkml:brush>
  </inkml:definitions>
  <inkml:trace contextRef="#ctx0" brushRef="#br0">1 111 3964 0 0,'3'-5'470'0'0,"0"0"-1"0"0,0 1 0 0 0,1-1 1 0 0,0 1-1 0 0,0 0 1 0 0,0 0-1 0 0,0 0 0 0 0,1 1 1 0 0,-1-1-1 0 0,1 1 0 0 0,0 0 1 0 0,0 0-1 0 0,0 1 0 0 0,0 0 1 0 0,1 0-1 0 0,-1 0 1 0 0,1 0-1 0 0,6 0 0 0 0,17-4 780 0 0,0 1 0 0 0,39-1-1 0 0,-37 4-569 0 0,260-19 1628 0 0,-195 17-4416 0 0,1 0-3577 0 0,-64 5 1809 0 0,-4 2-637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03.838"/>
    </inkml:context>
    <inkml:brush xml:id="br0">
      <inkml:brushProperty name="width" value="0.035" units="cm"/>
      <inkml:brushProperty name="height" value="0.035" units="cm"/>
    </inkml:brush>
  </inkml:definitions>
  <inkml:trace contextRef="#ctx0" brushRef="#br0">1132 1383 5300 0 0,'0'0'116'0'0,"0"1"-1"0"0,0-1 1 0 0,-1 0-1 0 0,1 1 1 0 0,0-1-1 0 0,0 1 1 0 0,0-1-1 0 0,0 1 0 0 0,0-1 1 0 0,0 1-1 0 0,0-1 1 0 0,0 1-1 0 0,0-1 1 0 0,0 1-1 0 0,0-1 1 0 0,0 1-1 0 0,1-1 0 0 0,-1 1 1 0 0,0-1-1 0 0,0 1 1 0 0,0-1-1 0 0,1 0 1 0 0,-1 1-1 0 0,0-1 1 0 0,0 1-1 0 0,1-1 0 0 0,-1 0 1 0 0,0 1-1 0 0,1-1 1 0 0,-1 0-1 0 0,1 1 1 0 0,-1-1-1 0 0,0 0 0 0 0,1 0 1 0 0,-1 1-1 0 0,1-1 1 0 0,-1 0-1 0 0,1 0 1 0 0,-1 0-1 0 0,1 1 1 0 0,8-6 195 0 0,0-1 1 0 0,0 0 0 0 0,-1 0 0 0 0,1-1 0 0 0,-2 0 0 0 0,1 0-1 0 0,-1 0 1 0 0,0-1 0 0 0,0-1 0 0 0,6-10 0 0 0,60-104 1115 0 0,-57 94-1163 0 0,22-40 96 0 0,-3-1-1 0 0,-4-2 0 0 0,36-119 0 0 0,-58 161-326 0 0,-2 0 0 0 0,-1-1 0 0 0,-2 0-1 0 0,0 0 1 0 0,-3 0 0 0 0,0 0 0 0 0,-2 0 0 0 0,-1 0 0 0 0,-2 0 0 0 0,-1 0-1 0 0,-17-59 1 0 0,15 72-25 0 0,-1 1 1 0 0,0 0-1 0 0,-1 0 0 0 0,-1 1 1 0 0,0 1-1 0 0,-1 0 0 0 0,-1 0 0 0 0,0 1 1 0 0,-27-24-1 0 0,19 22-6 0 0,1 2 0 0 0,-2 0 0 0 0,0 2 0 0 0,0 0 0 0 0,-2 1 0 0 0,-45-15-1 0 0,30 15 0 0 0,-2 1-1 0 0,0 3 0 0 0,0 1 0 0 0,0 2 1 0 0,0 2-1 0 0,-1 1 0 0 0,1 2 0 0 0,0 2 1 0 0,-45 9-1 0 0,54-4 7 0 0,0 0-1 0 0,1 2 1 0 0,0 1 0 0 0,0 2 0 0 0,2 1-1 0 0,0 1 1 0 0,0 1 0 0 0,1 2-1 0 0,1 0 1 0 0,1 2 0 0 0,1 1 0 0 0,1 1-1 0 0,-28 33 1 0 0,12-7 77 0 0,2 2-1 0 0,3 0 1 0 0,1 3-1 0 0,3 1 1 0 0,3 1-1 0 0,-22 61 1 0 0,35-79 57 0 0,1 0 0 0 0,2 1 0 0 0,2 1 1 0 0,2-1-1 0 0,1 1 0 0 0,2 0 0 0 0,2 76 0 0 0,3-98-92 0 0,0 0 0 0 0,2 0-1 0 0,0 0 1 0 0,1-1-1 0 0,1 1 1 0 0,0-1-1 0 0,1 0 1 0 0,1 0-1 0 0,0-1 1 0 0,1 0 0 0 0,1 0-1 0 0,0-1 1 0 0,1 0-1 0 0,1 0 1 0 0,0-1-1 0 0,1-1 1 0 0,0 0-1 0 0,1 0 1 0 0,0-1 0 0 0,23 14-1 0 0,-9-11-70 0 0,0 0-1 0 0,1-2 1 0 0,1-1 0 0 0,0-2-1 0 0,0 0 1 0 0,1-2-1 0 0,0-1 1 0 0,0-2 0 0 0,0-1-1 0 0,37 0 1 0 0,16-5-930 0 0,0-4 0 0 0,131-26 1 0 0,-12-15-1591 0 0,106-58-5369 0 0,-213 62 4980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10.370"/>
    </inkml:context>
    <inkml:brush xml:id="br0">
      <inkml:brushProperty name="width" value="0.035" units="cm"/>
      <inkml:brushProperty name="height" value="0.035" units="cm"/>
    </inkml:brush>
  </inkml:definitions>
  <inkml:trace contextRef="#ctx0" brushRef="#br0">1 192 4184 0 0,'0'0'1481'0'0,"0"-1"-1228"0"0,0 0 0 0 0,-1-1-1 0 0,1 1 1 0 0,0 0 0 0 0,0 0 0 0 0,0-1-1 0 0,0 1 1 0 0,1 0 0 0 0,-1-1 0 0 0,0 1-1 0 0,0 0 1 0 0,1 0 0 0 0,-1-1-1 0 0,1 1 1 0 0,0-2 0 0 0,10 1 220 0 0,0 1-1 0 0,0 0 1 0 0,0 0 0 0 0,0 1 0 0 0,0 0 0 0 0,0 1-1 0 0,0 0 1 0 0,0 1 0 0 0,18 5 0 0 0,44 5 846 0 0,14-9-136 0 0,1-4 0 0 0,112-16 0 0 0,-101 7-700 0 0,171 3 0 0 0,-108 20-159 0 0,166 4 663 0 0,167-43 12 0 0,3-10-47 0 0,-69 4-52 0 0,92 2-333 0 0,279-9-168 0 0,307 16 49 0 0,-300 58-309 0 0,-600-20-133 0 0,697 76 209 0 0,-827-84 205 0 0,115-5 0 0 0,-76-3-165 0 0,94 1 239 0 0,-109 0-5947 0 0,-112-6 147 0 0,3 1 3353 0 0,-7 6-3747 0 0,-27 6-256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11.961"/>
    </inkml:context>
    <inkml:brush xml:id="br0">
      <inkml:brushProperty name="width" value="0.035" units="cm"/>
      <inkml:brushProperty name="height" value="0.035" units="cm"/>
    </inkml:brush>
  </inkml:definitions>
  <inkml:trace contextRef="#ctx0" brushRef="#br0">1 115 3708 0 0,'0'0'4749'0'0,"17"12"-1130"0"0,-7-10-3096 0 0,17 3 967 0 0,1-2 1 0 0,30 0 0 0 0,266-18 2593 0 0,-59 1-2757 0 0,-151 11-1050 0 0,115 12 0 0 0,-19 14 180 0 0,337 23 636 0 0,372 11-63 0 0,-164-40-729 0 0,-537-18-163 0 0,1142-36 507 0 0,-644 31-406 0 0,-150-19 318 0 0,-556 24-543 0 0,1105-131 2528 0 0,-1017 119-2493 0 0,198-26 113 0 0,-292 38-233 0 0,-40-1-8929 0 0,0 0 5172 0 0,-26 7-5023 0 0,29-1 3766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19.473"/>
    </inkml:context>
    <inkml:brush xml:id="br0">
      <inkml:brushProperty name="width" value="0.035" units="cm"/>
      <inkml:brushProperty name="height" value="0.035" units="cm"/>
    </inkml:brush>
  </inkml:definitions>
  <inkml:trace contextRef="#ctx0" brushRef="#br0">0 12 3144 0 0,'0'0'1326'0'0,"4"-2"-210"0"0,34-7 2960 0 0,-34 8-4030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18.601"/>
    </inkml:context>
    <inkml:brush xml:id="br0">
      <inkml:brushProperty name="width" value="0.035" units="cm"/>
      <inkml:brushProperty name="height" value="0.035" units="cm"/>
    </inkml:brush>
  </inkml:definitions>
  <inkml:trace contextRef="#ctx0" brushRef="#br0">47 39 4156 0 0,'-6'-3'1746'0'0,"-34"-20"3346"0"0,62 14-2951 0 0,-19 8-2012 0 0,0 0 1 0 0,0 1-1 0 0,0-1 0 0 0,1 1 0 0 0,-1-1 1 0 0,0 1-1 0 0,0 0 0 0 0,1 1 0 0 0,-1-1 1 0 0,0 0-1 0 0,4 2 0 0 0,8 0 158 0 0,234 18 3223 0 0,71 3-1379 0 0,855 30 1479 0 0,329 95-1670 0 0,-970-87-1673 0 0,141 9-1154 0 0,-667-69 127 0 0,-17-1-9975 0 0,-31 2 6034 0 0,2 1-1219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19.805"/>
    </inkml:context>
    <inkml:brush xml:id="br0">
      <inkml:brushProperty name="width" value="0.035" units="cm"/>
      <inkml:brushProperty name="height" value="0.035" units="cm"/>
    </inkml:brush>
  </inkml:definitions>
  <inkml:trace contextRef="#ctx0" brushRef="#br0">0 3 2484 0 0,'0'0'2956'0'0,"31"-3"-4808"0"0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20.151"/>
    </inkml:context>
    <inkml:brush xml:id="br0">
      <inkml:brushProperty name="width" value="0.035" units="cm"/>
      <inkml:brushProperty name="height" value="0.035" units="cm"/>
    </inkml:brush>
  </inkml:definitions>
  <inkml:trace contextRef="#ctx0" brushRef="#br0">1 10 56 0 0,'20'-10'-24'0'0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20.713"/>
    </inkml:context>
    <inkml:brush xml:id="br0">
      <inkml:brushProperty name="width" value="0.035" units="cm"/>
      <inkml:brushProperty name="height" value="0.035" units="cm"/>
    </inkml:brush>
  </inkml:definitions>
  <inkml:trace contextRef="#ctx0" brushRef="#br0">1 5 3900 0 0,'0'0'2137'0'0,"30"0"159"0"0,-7-4-5221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24.185"/>
    </inkml:context>
    <inkml:brush xml:id="br0">
      <inkml:brushProperty name="width" value="0.035" units="cm"/>
      <inkml:brushProperty name="height" value="0.035" units="cm"/>
    </inkml:brush>
  </inkml:definitions>
  <inkml:trace contextRef="#ctx0" brushRef="#br0">0 1 2332 0 0,'6'16'2480'0'0,"1"0"-2860"0"0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27.174"/>
    </inkml:context>
    <inkml:brush xml:id="br0">
      <inkml:brushProperty name="width" value="0.035" units="cm"/>
      <inkml:brushProperty name="height" value="0.035" units="cm"/>
    </inkml:brush>
  </inkml:definitions>
  <inkml:trace contextRef="#ctx0" brushRef="#br0">487 204 4104 0 0,'0'0'3104'0'0,"6"13"4775"0"0,-5-21-7757 0 0,-1-1-1 0 0,1 1 1 0 0,-2 0 0 0 0,1-1-1 0 0,-1 1 1 0 0,-1-1-1 0 0,1 1 1 0 0,-2 0-1 0 0,1 0 1 0 0,-1 0-1 0 0,0 0 1 0 0,-1 0-1 0 0,1 0 1 0 0,-1 1-1 0 0,-1 0 1 0 0,0 0-1 0 0,0 0 1 0 0,0 1-1 0 0,-1-1 1 0 0,0 1 0 0 0,0 0-1 0 0,0 1 1 0 0,-1 0-1 0 0,-9-6 1 0 0,12 8-116 0 0,0 0 1 0 0,0 0 0 0 0,0 1-1 0 0,-1-1 1 0 0,1 1 0 0 0,-1 0 0 0 0,0 0-1 0 0,1 1 1 0 0,-1-1 0 0 0,0 1-1 0 0,0 0 1 0 0,-7 0 0 0 0,4 1-8 0 0,3-1-7 0 0,-2 2 3 0 0,-5 1 3 0 0,0 1 0 0 0,0 1 0 0 0,0 0 0 0 0,0 0 0 0 0,1 1 0 0 0,0 1 0 0 0,0 0 1 0 0,0 1-1 0 0,1 0 0 0 0,0 0 0 0 0,0 1 0 0 0,-16 16 0 0 0,10-7 7 0 0,0 1 0 0 0,1 1 0 0 0,0 0 0 0 0,2 1 0 0 0,0 0 1 0 0,-11 26-1 0 0,15-22 15 0 0,1 0-1 0 0,1 0 1 0 0,1 1 0 0 0,2 0 0 0 0,0 0 0 0 0,1 0 0 0 0,2 1 0 0 0,1-1 0 0 0,0 0 0 0 0,2 1 0 0 0,1-1 0 0 0,1 0-1 0 0,8 28 1 0 0,-10-48-21 0 0,0-1 0 0 0,0 1 0 0 0,0-1-1 0 0,0 1 1 0 0,0-1 0 0 0,1 1 0 0 0,0-1-1 0 0,0 0 1 0 0,0 0 0 0 0,1-1 0 0 0,-1 1-1 0 0,1-1 1 0 0,0 0 0 0 0,0 1 0 0 0,0-2-1 0 0,0 1 1 0 0,0 0 0 0 0,1-1 0 0 0,-1 0-1 0 0,1 0 1 0 0,0 0 0 0 0,9 2 0 0 0,-4-2-81 0 0,-1-1 0 0 0,1 0 1 0 0,0 0-1 0 0,0-1 0 0 0,0 0 1 0 0,-1-1-1 0 0,1 0 1 0 0,0 0-1 0 0,0-1 0 0 0,14-5 1 0 0,-9 1-25 0 0,0 0 1 0 0,-1-1-1 0 0,-1 0 1 0 0,1-1-1 0 0,-1-1 1 0 0,21-18 0 0 0,-4-1 83 0 0,32-37 0 0 0,-60 63 298 0 0,4 9-68 0 0,-6-7-199 0 0,0 0 1 0 0,1 0-1 0 0,-1 0 1 0 0,1 1 0 0 0,-1-1-1 0 0,0 0 1 0 0,1 0-1 0 0,-1 1 1 0 0,0-1-1 0 0,1 0 1 0 0,-1 1-1 0 0,0-1 1 0 0,1 0-1 0 0,-1 1 1 0 0,0-1-1 0 0,0 0 1 0 0,1 1 0 0 0,-1-1-1 0 0,0 1 1 0 0,0-1-1 0 0,0 1 1 0 0,0-1-1 0 0,1 0 1 0 0,-1 1-1 0 0,0-1 1 0 0,0 1-1 0 0,0-1 1 0 0,0 1-1 0 0,0-1 1 0 0,0 1-1 0 0,0-1 1 0 0,0 0 0 0 0,0 1-1 0 0,-1 0 1 0 0,-8 155 902 0 0,11-114-2753 0 0,0-30-1861 0 0,-1-2-3344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27.530"/>
    </inkml:context>
    <inkml:brush xml:id="br0">
      <inkml:brushProperty name="width" value="0.035" units="cm"/>
      <inkml:brushProperty name="height" value="0.035" units="cm"/>
    </inkml:brush>
  </inkml:definitions>
  <inkml:trace contextRef="#ctx0" brushRef="#br0">0 78 3848 0 0,'0'0'2979'0'0,"2"-4"-1703"0"0,0 1-999 0 0,1-1 1 0 0,-1 1-1 0 0,1 0 0 0 0,-1 0 0 0 0,1 0 0 0 0,0 0 0 0 0,0 0 0 0 0,1 1 0 0 0,-1 0 0 0 0,1-1 0 0 0,-1 1 0 0 0,1 0 0 0 0,-1 1 0 0 0,1-1 0 0 0,0 1 0 0 0,7-2 0 0 0,77-16 1084 0 0,-59 14-1313 0 0,-11 2-824 0 0,0 1-1 0 0,0 0 1 0 0,26 2-1 0 0,-16 0-2583 0 0,-2 0 1016 0 0,-20 0 360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27.858"/>
    </inkml:context>
    <inkml:brush xml:id="br0">
      <inkml:brushProperty name="width" value="0.035" units="cm"/>
      <inkml:brushProperty name="height" value="0.035" units="cm"/>
    </inkml:brush>
  </inkml:definitions>
  <inkml:trace contextRef="#ctx0" brushRef="#br0">40 135 4152 0 0,'-12'18'4889'0'0,"7"-7"-4100"0"0,0 1 0 0 0,1 0 1 0 0,1 0-1 0 0,0 0 0 0 0,0 0 1 0 0,1 0-1 0 0,0 22 0 0 0,2-28-663 0 0,0 0-1 0 0,0-1 1 0 0,1 1-1 0 0,0 0 1 0 0,0-1-1 0 0,1 1 1 0 0,0-1 0 0 0,-1 0-1 0 0,2 1 1 0 0,-1-1-1 0 0,1 0 1 0 0,-1 0-1 0 0,1 0 1 0 0,1-1-1 0 0,-1 1 1 0 0,1-1-1 0 0,0 0 1 0 0,8 7-1 0 0,-7-9-84 0 0,0-1 1 0 0,0 0-1 0 0,0 0 0 0 0,0 0 0 0 0,0-1 1 0 0,1 1-1 0 0,-1-1 0 0 0,0-1 0 0 0,0 1 0 0 0,1-1 1 0 0,7-2-1 0 0,-12 3-36 0 0,7-2 40 0 0,0 0-1 0 0,-1 0 0 0 0,1 0 0 0 0,0-1 0 0 0,-1 0 0 0 0,0-1 1 0 0,0 0-1 0 0,0 0 0 0 0,0 0 0 0 0,-1-1 0 0 0,0 0 0 0 0,0 0 1 0 0,0-1-1 0 0,0 0 0 0 0,-1 0 0 0 0,9-13 0 0 0,-10 14 62 0 0,-1-1 0 0 0,0 0 1 0 0,0 0-1 0 0,0 0 0 0 0,-1 0 0 0 0,0 0 0 0 0,0-1 0 0 0,0 1 0 0 0,-1-1 0 0 0,0 1 0 0 0,0-1 0 0 0,-1 0 1 0 0,0 1-1 0 0,0-1 0 0 0,-1 0 0 0 0,1 1 0 0 0,-1-1 0 0 0,-1 1 0 0 0,-3-12 0 0 0,1 6 31 0 0,0 1 0 0 0,-1-1 0 0 0,0 1 0 0 0,-1 1-1 0 0,0-1 1 0 0,-1 1 0 0 0,0 0 0 0 0,0 1 0 0 0,-1-1-1 0 0,-1 1 1 0 0,1 1 0 0 0,-2 0 0 0 0,1 0 0 0 0,-12-7-1 0 0,17 13-327 0 0,1 2 31 0 0,0 1 0 0 0,-1-1 1 0 0,1 1-1 0 0,0 0 0 0 0,0 0 0 0 0,0 0 0 0 0,0 0 0 0 0,0 0 1 0 0,0 1-1 0 0,0-1 0 0 0,0 1 0 0 0,0 0 0 0 0,1 0 0 0 0,-1 0 1 0 0,0 0-1 0 0,1 0 0 0 0,0 1 0 0 0,0-1 0 0 0,0 1 0 0 0,0-1 1 0 0,0 1-1 0 0,0 0 0 0 0,-2 5 0 0 0,2-4-505 0 0,0 0 1 0 0,1 0-1 0 0,-1 0 0 0 0,1 0 0 0 0,0 1 0 0 0,0-1 1 0 0,0 1-1 0 0,1-1 0 0 0,0 0 0 0 0,0 1 0 0 0,0-1 1 0 0,0 1-1 0 0,0-1 0 0 0,1 1 0 0 0,0-1 1 0 0,0 0-1 0 0,3 8 0 0 0,5 6-3079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28.200"/>
    </inkml:context>
    <inkml:brush xml:id="br0">
      <inkml:brushProperty name="width" value="0.035" units="cm"/>
      <inkml:brushProperty name="height" value="0.035" units="cm"/>
    </inkml:brush>
  </inkml:definitions>
  <inkml:trace contextRef="#ctx0" brushRef="#br0">4 226 3852 0 0,'0'0'5310'0'0,"-1"3"-4366"0"0,1-1-851 0 0,-1-1 1 0 0,1 0-1 0 0,-1 1 1 0 0,1-1-1 0 0,0 1 1 0 0,0-1 0 0 0,0 1-1 0 0,0-1 1 0 0,0 1-1 0 0,0-1 1 0 0,0 1-1 0 0,1-1 1 0 0,-1 0-1 0 0,0 1 1 0 0,1-1 0 0 0,-1 1-1 0 0,1-1 1 0 0,0 0-1 0 0,-1 0 1 0 0,1 1-1 0 0,2 1 1 0 0,-1 0 9 0 0,1 0 1 0 0,-1-1-1 0 0,1 1 0 0 0,0-1 0 0 0,0 0 1 0 0,0 1-1 0 0,0-1 0 0 0,0-1 0 0 0,5 3 1 0 0,-2-1-15 0 0,0-1 1 0 0,1 0 0 0 0,-1 0 0 0 0,1 0 0 0 0,-1-1-1 0 0,1 0 1 0 0,-1 0 0 0 0,1-1 0 0 0,0 0 0 0 0,-1 0 0 0 0,1-1-1 0 0,-1 1 1 0 0,9-3 0 0 0,-6 0 84 0 0,-1 0 1 0 0,1 0-1 0 0,0-1 0 0 0,12-7 1 0 0,-18 9-51 0 0,0 0 0 0 0,1 0 0 0 0,-1-1 0 0 0,-1 1 0 0 0,1-1 1 0 0,0 0-1 0 0,-1 1 0 0 0,1-1 0 0 0,-1 0 0 0 0,0 0 0 0 0,0-1 0 0 0,0 1 1 0 0,0 0-1 0 0,-1-1 0 0 0,1 1 0 0 0,1-7 0 0 0,-2 3 51 0 0,-1 0-1 0 0,1 0 0 0 0,-1 0 1 0 0,-1-1-1 0 0,1 1 0 0 0,-1 0 1 0 0,-1 0-1 0 0,1 0 1 0 0,-1 0-1 0 0,0 0 0 0 0,-1 0 1 0 0,1 1-1 0 0,-1-1 0 0 0,-1 1 1 0 0,1 0-1 0 0,-1 0 0 0 0,-7-8 1 0 0,4 5 1 0 0,0 0 0 0 0,-1 1 0 0 0,0 0 0 0 0,0 0 0 0 0,-1 1 0 0 0,0 0 0 0 0,-1 1 0 0 0,1 0 0 0 0,-17-8 0 0 0,24 13-259 0 0,0 0 1 0 0,0 0-1 0 0,-1 1 1 0 0,1-1-1 0 0,0 0 1 0 0,-1 1-1 0 0,1 0 1 0 0,-1-1-1 0 0,1 1 1 0 0,0 0-1 0 0,-1 0 1 0 0,1 0-1 0 0,-1 1 1 0 0,1-1-1 0 0,0 0 1 0 0,-1 1-1 0 0,1 0 1 0 0,0-1 0 0 0,-1 1-1 0 0,1 0 1 0 0,0 0-1 0 0,0 0 1 0 0,0 1-1 0 0,0-1 1 0 0,0 1-1 0 0,0-1 1 0 0,0 1-1 0 0,-1 1 1 0 0,-1 1-494 0 0,1 1 0 0 0,0-1 0 0 0,0 1 0 0 0,0 0 0 0 0,1-1 0 0 0,-1 1 0 0 0,1 0 0 0 0,-2 10 0 0 0,2-3-4421 0 0,5 1 3753 0 0,-2-8 159 0 0,6 13-2920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29.057"/>
    </inkml:context>
    <inkml:brush xml:id="br0">
      <inkml:brushProperty name="width" value="0.035" units="cm"/>
      <inkml:brushProperty name="height" value="0.035" units="cm"/>
    </inkml:brush>
  </inkml:definitions>
  <inkml:trace contextRef="#ctx0" brushRef="#br0">20 236 3676 0 0,'1'5'202'0'0,"4"35"2466"0"0,-4-38-2521 0 0,-1 0 1 0 0,1 0-1 0 0,0 0 0 0 0,-1 0 1 0 0,1 0-1 0 0,0 0 0 0 0,0 0 0 0 0,0 0 1 0 0,0-1-1 0 0,0 1 0 0 0,1 0 1 0 0,-1 0-1 0 0,1-1 0 0 0,-1 1 1 0 0,1-1-1 0 0,-1 0 0 0 0,3 2 1 0 0,2-1 73 0 0,0 1 0 0 0,0-1 1 0 0,0-1-1 0 0,0 1 1 0 0,0-1-1 0 0,1-1 1 0 0,-1 1-1 0 0,0-1 1 0 0,1 0-1 0 0,-1 0 1 0 0,0-1-1 0 0,0 1 1 0 0,1-1-1 0 0,-1-1 1 0 0,11-3-1 0 0,-7 1-7 0 0,-1 0-1 0 0,0 0 1 0 0,0-1-1 0 0,0 0 1 0 0,0 0 0 0 0,-1-1-1 0 0,0 0 1 0 0,0-1-1 0 0,13-14 1 0 0,-16 15-54 0 0,-1 0 0 0 0,0-1 0 0 0,0 1 0 0 0,0-1 0 0 0,-1 0 0 0 0,0 0 0 0 0,0 0 1 0 0,-1 0-1 0 0,0 0 0 0 0,0-1 0 0 0,-1 1 0 0 0,1-1 0 0 0,-2 1 0 0 0,1-1 0 0 0,-1 0 0 0 0,-1-9 0 0 0,0 11-60 0 0,1 1 0 0 0,-1-1 0 0 0,-1 1 0 0 0,1-1 0 0 0,-1 1 0 0 0,0 0 0 0 0,0 0 0 0 0,0 0 0 0 0,-1 0 0 0 0,0 0 0 0 0,0 0 0 0 0,0 1 0 0 0,0-1 0 0 0,-1 1 0 0 0,0 0 0 0 0,0 0 0 0 0,0 1-1 0 0,0-1 1 0 0,-1 1 0 0 0,1-1 0 0 0,-1 2 0 0 0,0-1 0 0 0,-10-4 0 0 0,9 5-88 0 0,1 0-1 0 0,-1 1 1 0 0,0-1-1 0 0,0 1 1 0 0,0 0-1 0 0,0 1 1 0 0,0 0-1 0 0,0 0 1 0 0,0 0-1 0 0,0 1 1 0 0,0-1-1 0 0,0 1 1 0 0,0 1-1 0 0,0-1 1 0 0,0 1-1 0 0,1 0 1 0 0,-8 4-1 0 0,5-2-283 0 0,0 1-1 0 0,1 0 1 0 0,-1 0-1 0 0,1 1 1 0 0,0 0-1 0 0,1 0 1 0 0,-1 1-1 0 0,1 0 1 0 0,1 0-1 0 0,-1 0 1 0 0,-7 16-1 0 0,11-20-71 0 0,0 0 1 0 0,0 1-1 0 0,1-1 0 0 0,0 0 0 0 0,-1 1 1 0 0,1 0-1 0 0,1-1 0 0 0,-1 1 0 0 0,0 0 1 0 0,1-1-1 0 0,0 1 0 0 0,0 4 0 0 0,10 23-6521 0 0,-8-28 4693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29.385"/>
    </inkml:context>
    <inkml:brush xml:id="br0">
      <inkml:brushProperty name="width" value="0.035" units="cm"/>
      <inkml:brushProperty name="height" value="0.035" units="cm"/>
    </inkml:brush>
  </inkml:definitions>
  <inkml:trace contextRef="#ctx0" brushRef="#br0">42 23 4596 0 0,'1'-4'1456'0'0,"4"-11"-62"0"0,-4 11 1261 0 0,2 6-1490 0 0,0 2-894 0 0,0 1 0 0 0,0-1 0 0 0,0 0 1 0 0,0 1-1 0 0,-1-1 0 0 0,0 1 0 0 0,0 0 1 0 0,0 0-1 0 0,-1-1 0 0 0,0 1 0 0 0,0 0 1 0 0,0 1-1 0 0,0-1 0 0 0,-1 0 0 0 0,0 10 1 0 0,-4 95 1484 0 0,3-90-1410 0 0,-11 100 449 0 0,-27 120 0 0 0,29-162-1937 0 0,5-34-1860 0 0,-2-4-5721 0 0,6-37 5720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21.989"/>
    </inkml:context>
    <inkml:brush xml:id="br0">
      <inkml:brushProperty name="width" value="0.035" units="cm"/>
      <inkml:brushProperty name="height" value="0.035" units="cm"/>
    </inkml:brush>
  </inkml:definitions>
  <inkml:trace contextRef="#ctx0" brushRef="#br0">1 411 6893 0 0,'0'0'7174'0'0,"1"-4"-5356"0"0,12-18-441 0 0,1 0 0 0 0,1 0 0 0 0,0 2 1 0 0,2 0-1 0 0,32-31 0 0 0,-11 16-234 0 0,85-58 0 0 0,-95 76-994 0 0,1 0-1 0 0,1 3 0 0 0,0 0 1 0 0,1 2-1 0 0,0 1 0 0 0,1 1 0 0 0,0 2 1 0 0,1 2-1 0 0,-1 0 0 0 0,1 3 1 0 0,0 0-1 0 0,34 3 0 0 0,39 7-559 0 0,-1 4 1 0 0,144 35-1 0 0,-52-9-3006 0 0,-151-32-635 0 0,-30-6-553 0 0,-6-6 2845 0 0,-9 5 678 0 0,3-3-2944 0 0,-7-12-734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33.305"/>
    </inkml:context>
    <inkml:brush xml:id="br0">
      <inkml:brushProperty name="width" value="0.035" units="cm"/>
      <inkml:brushProperty name="height" value="0.035" units="cm"/>
    </inkml:brush>
  </inkml:definitions>
  <inkml:trace contextRef="#ctx0" brushRef="#br0">1 504 3696 0 0,'0'0'2258'0'0,"2"-4"-1413"0"0,138-188 2197 0 0,-21 33-2931 0 0,-89 110-108 0 0,-21 33-2 0 0,0 1 1 0 0,1 0-1 0 0,0 0 1 0 0,22-22-1 0 0,-30 36 497 0 0,3 2-211 0 0,-1 2-192 0 0,0 0 0 0 0,-1 0 0 0 0,1 0 1 0 0,0 0-1 0 0,-1 0 0 0 0,0 1 0 0 0,0-1 0 0 0,0 1 0 0 0,0 0 0 0 0,0 0 1 0 0,-1 0-1 0 0,0 0 0 0 0,0 1 0 0 0,0-1 0 0 0,0 1 0 0 0,1 6 0 0 0,11 34 725 0 0,48 140 1037 0 0,-49-152-1735 0 0,2-1 0 0 0,2-1 0 0 0,31 47 0 0 0,10-14-3229 0 0,-56-62 1776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33.648"/>
    </inkml:context>
    <inkml:brush xml:id="br0">
      <inkml:brushProperty name="width" value="0.035" units="cm"/>
      <inkml:brushProperty name="height" value="0.035" units="cm"/>
    </inkml:brush>
  </inkml:definitions>
  <inkml:trace contextRef="#ctx0" brushRef="#br0">0 48 4208 0 0,'10'-16'2761'0'0,"23"5"-1053"0"0,16 4-868 0 0,-19 5-192 0 0,3-3-48 0 0,3 3-216 0 0,4 2 24 0 0,-2-2-140 0 0,6-1-76 0 0,1 3-252 0 0,-2 3-212 0 0,3-3-448 0 0,-5 2-380 0 0,-1-2-1764 0 0,-1 0 783 0 0,-4 0 589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33.992"/>
    </inkml:context>
    <inkml:brush xml:id="br0">
      <inkml:brushProperty name="width" value="0.035" units="cm"/>
      <inkml:brushProperty name="height" value="0.035" units="cm"/>
    </inkml:brush>
  </inkml:definitions>
  <inkml:trace contextRef="#ctx0" brushRef="#br0">311 236 3036 0 0,'4'-8'467'0'0,"0"-1"0"0"0,-1 1 0 0 0,0-1 0 0 0,0 0 1 0 0,-1 1-1 0 0,0-1 0 0 0,-1 0 0 0 0,0-1 0 0 0,0 1 0 0 0,-1-18 0 0 0,0 21-248 0 0,-1 0 0 0 0,1 0 0 0 0,-1 1 0 0 0,0-1 0 0 0,0 0 0 0 0,-1 0 0 0 0,0 0 0 0 0,0 1 0 0 0,0-1 0 0 0,-1 1 0 0 0,0-1 0 0 0,0 1 0 0 0,0 0 0 0 0,0 0 0 0 0,-1 1 0 0 0,0-1 0 0 0,-5-5 0 0 0,3 7-56 0 0,0 1 1 0 0,0-1-1 0 0,0 1 1 0 0,-1 0 0 0 0,1 0-1 0 0,0 1 1 0 0,-1 0-1 0 0,1 0 1 0 0,-1 1-1 0 0,1-1 1 0 0,-1 1-1 0 0,0 1 1 0 0,1-1 0 0 0,-1 1-1 0 0,-6 2 1 0 0,5-1-48 0 0,0 0 0 0 0,0 1 0 0 0,0 0 0 0 0,0 1 0 0 0,0-1 0 0 0,1 2 0 0 0,0-1 0 0 0,0 1 0 0 0,0 0 0 0 0,0 0 0 0 0,1 1 0 0 0,0 0 0 0 0,0 0 0 0 0,0 0 0 0 0,1 1 0 0 0,0 0 0 0 0,0 0 0 0 0,1 0 0 0 0,-1 1 0 0 0,2-1 0 0 0,-1 1 0 0 0,1 0 0 0 0,-3 12 0 0 0,-2 15 165 0 0,1 0 1 0 0,2 1-1 0 0,1-1 0 0 0,1 46 0 0 0,0-13 26 0 0,-2 15-50 0 0,7 94-1 0 0,11-71-2475 0 0,-8-88 247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34.324"/>
    </inkml:context>
    <inkml:brush xml:id="br0">
      <inkml:brushProperty name="width" value="0.035" units="cm"/>
      <inkml:brushProperty name="height" value="0.035" units="cm"/>
    </inkml:brush>
  </inkml:definitions>
  <inkml:trace contextRef="#ctx0" brushRef="#br0">1 112 4328 0 0,'15'-20'2777'0'0,"13"4"-1701"0"0,-5 4-168 0 0,2 3-112 0 0,3-2-172 0 0,0 4-100 0 0,8-2-156 0 0,-1 2-120 0 0,1 5-156 0 0,2-3-324 0 0,3 0-436 0 0,-6 3-560 0 0,-2-2-1548 0 0,0 4 735 0 0,-5-3 673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34.654"/>
    </inkml:context>
    <inkml:brush xml:id="br0">
      <inkml:brushProperty name="width" value="0.035" units="cm"/>
      <inkml:brushProperty name="height" value="0.035" units="cm"/>
    </inkml:brush>
  </inkml:definitions>
  <inkml:trace contextRef="#ctx0" brushRef="#br0">295 15 4744 0 0,'0'-1'242'0'0,"0"1"-1"0"0,0-1 0 0 0,-1 0 0 0 0,1 0 1 0 0,0 1-1 0 0,-1-1 0 0 0,1 0 0 0 0,0 0 0 0 0,-1 1 1 0 0,1-1-1 0 0,-1 1 0 0 0,1-1 0 0 0,-1 0 0 0 0,0 1 1 0 0,1-1-1 0 0,-1 1 0 0 0,1-1 0 0 0,-1 1 1 0 0,0 0-1 0 0,0-1 0 0 0,1 1 0 0 0,-1 0 0 0 0,-1-1 1 0 0,-4 5 139 0 0,1 1 1 0 0,0-1-1 0 0,1 1 1 0 0,-1 0-1 0 0,1 0 1 0 0,-1 1-1 0 0,2-1 1 0 0,-1 1-1 0 0,1 0 1 0 0,0 0-1 0 0,0 0 1 0 0,-3 11-1 0 0,-27 92 1682 0 0,26-83-1581 0 0,-4 15-299 0 0,1 0-1 0 0,2 1 1 0 0,1 0-1 0 0,3 0 1 0 0,1 0-1 0 0,3 1 1 0 0,5 48-1 0 0,3-65-1175 0 0,-7-25 543 0 0,0 1 1 0 0,1 0 0 0 0,-1-1-1 0 0,0 1 1 0 0,1-1-1 0 0,-1 0 1 0 0,1 1 0 0 0,-1-1-1 0 0,1 0 1 0 0,-1 0-1 0 0,1 0 1 0 0,0 0 0 0 0,0 0-1 0 0,0 0 1 0 0,-1-1-1 0 0,1 1 1 0 0,0 0 0 0 0,0-1-1 0 0,0 0 1 0 0,4 1-1 0 0,1-3-2364 0 0,4-12-11 0 0</inkml:trace>
  <inkml:trace contextRef="#ctx0" brushRef="#br0" timeOffset="1">1 358 4460 0 0,'2'-25'2941'0'0,"16"2"-1701"0"0,5 14-184 0 0,-3-3-184 0 0,8 6-168 0 0,-2-4-160 0 0,7 6-144 0 0,2-1-80 0 0,-2 3-160 0 0,5 0-268 0 0,-2 2-400 0 0,-3 2-560 0 0,0-4-2188 0 0,-5 4 980 0 0,0 3 223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35.313"/>
    </inkml:context>
    <inkml:brush xml:id="br0">
      <inkml:brushProperty name="width" value="0.035" units="cm"/>
      <inkml:brushProperty name="height" value="0.035" units="cm"/>
    </inkml:brush>
  </inkml:definitions>
  <inkml:trace contextRef="#ctx0" brushRef="#br0">0 348 3996 0 0,'0'0'1361'0'0,"6"0"-151"0"0,5-1-837 0 0,1 0 0 0 0,-1-1 0 0 0,0 0 1 0 0,0 0-1 0 0,0-1 0 0 0,-1-1 0 0 0,1 0 0 0 0,-1 0 0 0 0,0-1 0 0 0,11-7 0 0 0,104-70 1020 0 0,-115 76-1363 0 0,-6 3-6 0 0,0 0 0 0 0,0 0 0 0 0,0 0 1 0 0,0 0-1 0 0,0-1 0 0 0,0 0 0 0 0,-1 1 0 0 0,0-1 0 0 0,0-1 0 0 0,0 1 0 0 0,0 0 0 0 0,-1-1 0 0 0,0 1 0 0 0,1-1 0 0 0,-2 0 0 0 0,1 0 0 0 0,-1 0 0 0 0,1 1 0 0 0,-1-2 0 0 0,0 1 0 0 0,-1 0 0 0 0,0 0 0 0 0,1 0 0 0 0,-2 0 0 0 0,1 0 0 0 0,0 0 0 0 0,-1 0 0 0 0,0 0 0 0 0,0 0 0 0 0,-1 0 0 0 0,1 0 0 0 0,-1 0 0 0 0,0 0 0 0 0,-1 1 0 0 0,1-1 0 0 0,-1 1 0 0 0,0 0 0 0 0,-4-6 0 0 0,5 7 57 0 0,-1 0 1 0 0,1 0-1 0 0,-1 0 0 0 0,0 0 1 0 0,0 0-1 0 0,0 0 0 0 0,0 1 1 0 0,-1 0-1 0 0,1 0 0 0 0,-1 0 0 0 0,1 0 1 0 0,-1 0-1 0 0,0 0 0 0 0,1 1 1 0 0,-1 0-1 0 0,0 0 0 0 0,-8-1 0 0 0,6 2-3 0 0,0 0-1 0 0,0 0 1 0 0,0 1-1 0 0,1-1 1 0 0,-1 2-1 0 0,0-1 1 0 0,0 1 0 0 0,1-1-1 0 0,-1 1 1 0 0,1 1-1 0 0,-8 3 1 0 0,4 0 49 0 0,0-1 0 0 0,0 2 0 0 0,0-1 0 0 0,1 1 0 0 0,0 1 1 0 0,0-1-1 0 0,1 1 0 0 0,0 1 0 0 0,0-1 0 0 0,1 1 0 0 0,0 0 1 0 0,0 1-1 0 0,-3 10 0 0 0,4-7-51 0 0,2-1 0 0 0,-1 1 1 0 0,2 0-1 0 0,0 0 0 0 0,0 1 0 0 0,1-1 0 0 0,1 0 1 0 0,0 1-1 0 0,1-1 0 0 0,1 0 0 0 0,0 0 1 0 0,0 0-1 0 0,2 0 0 0 0,-1 0 0 0 0,2 0 0 0 0,-1-1 1 0 0,2 0-1 0 0,0 0 0 0 0,0 0 0 0 0,1-1 0 0 0,0 0 1 0 0,1 0-1 0 0,0-1 0 0 0,1 0 0 0 0,0 0 1 0 0,1-1-1 0 0,0 0 0 0 0,0-1 0 0 0,1 0 0 0 0,0 0 1 0 0,1-2-1 0 0,-1 1 0 0 0,1-1 0 0 0,16 5 0 0 0,-18-9-165 0 0,-1 0-1 0 0,1 0 0 0 0,0-1 1 0 0,0-1-1 0 0,0 0 0 0 0,-1 0 1 0 0,1-1-1 0 0,0 0 0 0 0,12-3 1 0 0,-12 2-484 0 0,1-1 1 0 0,-1 0-1 0 0,0-1 1 0 0,-1 0-1 0 0,11-6 1 0 0,-13 6-37 0 0,0 0-560 0 0,-1 1 1 0 0,0-1 0 0 0,0 0 0 0 0,0-1-1 0 0,-1 1 1 0 0,8-9 0 0 0,-3-1-2158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37.121"/>
    </inkml:context>
    <inkml:brush xml:id="br0">
      <inkml:brushProperty name="width" value="0.035" units="cm"/>
      <inkml:brushProperty name="height" value="0.035" units="cm"/>
    </inkml:brush>
  </inkml:definitions>
  <inkml:trace contextRef="#ctx0" brushRef="#br0">1274 1565 2704 0 0,'-73'51'8145'0'0,"70"-50"-5231"0"0,-2-6-1909 0 0,5 5-986 0 0,0 0 1 0 0,-1 0-1 0 0,1 0 1 0 0,0 0 0 0 0,-1-1-1 0 0,1 1 1 0 0,0 0-1 0 0,-1 0 1 0 0,1 0-1 0 0,0-1 1 0 0,-1 1 0 0 0,1 0-1 0 0,0 0 1 0 0,0-1-1 0 0,0 1 1 0 0,-1 0-1 0 0,1-1 1 0 0,0 1 0 0 0,0 0-1 0 0,0-1 1 0 0,-1 1-1 0 0,1 0 1 0 0,0-1-1 0 0,0 1 1 0 0,0-1 0 0 0,0 1-1 0 0,0 0 1 0 0,0-1-1 0 0,0 1 1 0 0,0 0 0 0 0,0-1-1 0 0,0 1 1 0 0,0-1-1 0 0,0 1 1 0 0,0 0-1 0 0,0-1 1 0 0,0 1 0 0 0,1 0-1 0 0,-1-1 1 0 0,0 1-1 0 0,0 0 1 0 0,1-1-1 0 0,150-224 2159 0 0,-87 135-1825 0 0,89-164-1 0 0,-132 209-354 0 0,-1-2 0 0 0,-3 0 0 0 0,-2-1 0 0 0,-1-1 0 0 0,-3 0 0 0 0,-3-1 0 0 0,-1 1 0 0 0,-2-2 0 0 0,-3 1-1 0 0,-2 0 1 0 0,-2-1 0 0 0,-2 1 0 0 0,-2 0 0 0 0,-17-60 0 0 0,19 94-11 0 0,-1 0 1 0 0,-1 1-1 0 0,-1-1 0 0 0,0 1 1 0 0,-1 1-1 0 0,0-1 0 0 0,-1 2 1 0 0,-1-1-1 0 0,-16-17 1 0 0,19 24-1 0 0,-1 0 1 0 0,1 1 0 0 0,-1 0 0 0 0,0 0 0 0 0,0 1-1 0 0,-1 0 1 0 0,1 1 0 0 0,-1 0 0 0 0,0 0 0 0 0,-1 1-1 0 0,1 0 1 0 0,0 1 0 0 0,-1-1 0 0 0,0 2 0 0 0,1 0-1 0 0,-1 0 1 0 0,-11 1 0 0 0,-6 2 4 0 0,0 1 0 0 0,0 1 0 0 0,1 1 0 0 0,0 2 0 0 0,0 1 0 0 0,0 1 0 0 0,-32 16 0 0 0,-17 13 21 0 0,-75 52 0 0 0,57-28-9 0 0,3 3 0 0 0,3 4 0 0 0,2 4 0 0 0,-99 113-1 0 0,137-133 69 0 0,3 3 0 0 0,2 1 0 0 0,3 2 0 0 0,2 1 0 0 0,3 3 0 0 0,3 0 0 0 0,2 2 0 0 0,-20 72 0 0 0,42-116-15 0 0,2 0 0 0 0,1 1 1 0 0,1 0-1 0 0,0 0 0 0 0,2 0 0 0 0,1 0 1 0 0,4 40-1 0 0,-3-51-38 0 0,1 0-1 0 0,1 0 1 0 0,0 0 0 0 0,0 0-1 0 0,1-1 1 0 0,1 1 0 0 0,0-1-1 0 0,0 0 1 0 0,1-1 0 0 0,0 1-1 0 0,1-1 1 0 0,0 0 0 0 0,0-1-1 0 0,1 0 1 0 0,0 0-1 0 0,18 14 1 0 0,-6-10-14 0 0,0-1-1 0 0,1-1 0 0 0,0 0 1 0 0,1-2-1 0 0,0 0 1 0 0,0-1-1 0 0,0-2 0 0 0,1 0 1 0 0,36 2-1 0 0,18-2-782 0 0,119-8-1 0 0,-14-13-1773 0 0,91-21-5544 0 0,-161 17 4166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48.947"/>
    </inkml:context>
    <inkml:brush xml:id="br0">
      <inkml:brushProperty name="width" value="0.035" units="cm"/>
      <inkml:brushProperty name="height" value="0.035" units="cm"/>
    </inkml:brush>
  </inkml:definitions>
  <inkml:trace contextRef="#ctx0" brushRef="#br0">0 87 2896 0 0,'0'0'1338'0'0,"1"1"-1110"0"0,0 0 1 0 0,0 0-1 0 0,0 0 0 0 0,0 0 1 0 0,0 0-1 0 0,0 0 0 0 0,0-1 1 0 0,0 1-1 0 0,0 0 1 0 0,0-1-1 0 0,1 1 0 0 0,-1-1 1 0 0,0 0-1 0 0,0 1 1 0 0,1-1-1 0 0,-1 0 0 0 0,2 1 1 0 0,184-10 4361 0 0,104-25-2099 0 0,-120 12-1534 0 0,452-11 512 0 0,3 45-777 0 0,-588-11-675 0 0,1312 47 992 0 0,-428-21-556 0 0,469 17 936 0 0,-186 31-153 0 0,-722-40-687 0 0,-376-28-520 0 0,1741 86 1265 0 0,321-81-824 0 0,-420-82-740 0 0,-1681 65-1819 0 0,-62 4 699 0 0,-14 1-3368 0 0,-83 4-3532 0 0,33-3 3525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49.754"/>
    </inkml:context>
    <inkml:brush xml:id="br0">
      <inkml:brushProperty name="width" value="0.035" units="cm"/>
      <inkml:brushProperty name="height" value="0.035" units="cm"/>
    </inkml:brush>
  </inkml:definitions>
  <inkml:trace contextRef="#ctx0" brushRef="#br0">1 606 5076 0 0,'0'0'4108'0'0,"12"-11"-2366"0"0,0 6-1312 0 0,1 0 1 0 0,0 1-1 0 0,-1 0 0 0 0,1 1 0 0 0,17-2 0 0 0,18-5 450 0 0,1230-221 6846 0 0,17 113-5280 0 0,-219 44-1458 0 0,836-46 435 0 0,-1383 104-307 0 0,649 27 582 0 0,-299 3-1445 0 0,-773-14-315 0 0,706 28-1314 0 0,-811-28 1339 0 0,41 4-1503 0 0,52 14 0 0 0,-29 6-3348 0 0,-59-21 3455 0 0,0 0-1 0 0,-1 0 1 0 0,0 1-1 0 0,1 0 1 0 0,-1 0-1 0 0,-1 0 1 0 0,8 9-1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42.512"/>
    </inkml:context>
    <inkml:brush xml:id="br0">
      <inkml:brushProperty name="width" value="0.035" units="cm"/>
      <inkml:brushProperty name="height" value="0.035" units="cm"/>
    </inkml:brush>
  </inkml:definitions>
  <inkml:trace contextRef="#ctx0" brushRef="#br0">150 52 4024 0 0,'15'-44'5584'0'0,"-13"36"-2045"0"0,-9 28-2611 0 0,-37 126 652 0 0,6 3 1 0 0,-28 230 0 0 0,54-247-1468 0 0,16-47-2982 0 0,-4-84 2662 0 0,0 0 0 0 0,0-1 0 0 0,0 1 0 0 0,0 0 0 0 0,0-1 0 0 0,0 1 0 0 0,0 0 0 0 0,0-1 1 0 0,0 1-1 0 0,1 0 0 0 0,-1-1 0 0 0,0 1 0 0 0,0-1 0 0 0,1 1 0 0 0,-1 0 0 0 0,0-1 0 0 0,0 1 0 0 0,1-1 0 0 0,-1 1 0 0 0,1-1 0 0 0,-1 1 1 0 0,1-1-1 0 0,-1 1 0 0 0,1-1 0 0 0,-1 1 0 0 0,1-1 0 0 0,-1 0 0 0 0,1 1 0 0 0,-1-1 0 0 0,1 0 0 0 0,0 1 0 0 0,-1-1 0 0 0,1 0 0 0 0,0 0 1 0 0,-1 0-1 0 0,1 1 0 0 0,0-1 0 0 0,-1 0 0 0 0,1 0 0 0 0,0 0 0 0 0,-1 0 0 0 0,1 0 0 0 0,0 0 0 0 0,-1 0 0 0 0,2-1 0 0 0,9-4-465 0 0,4-7-1770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22.334"/>
    </inkml:context>
    <inkml:brush xml:id="br0">
      <inkml:brushProperty name="width" value="0.035" units="cm"/>
      <inkml:brushProperty name="height" value="0.035" units="cm"/>
    </inkml:brush>
  </inkml:definitions>
  <inkml:trace contextRef="#ctx0" brushRef="#br0">251 119 5208 0 0,'-42'-88'7515'0'0,"42"87"-7440"0"0,-1 1 1 0 0,1-1 0 0 0,-1 0-1 0 0,1 1 1 0 0,-1-1 0 0 0,1 1-1 0 0,0-1 1 0 0,-1 0 0 0 0,1 1-1 0 0,0-1 1 0 0,-1 0 0 0 0,1 1-1 0 0,0-1 1 0 0,0 0 0 0 0,0 0-1 0 0,0 1 1 0 0,0-1 0 0 0,0 0-1 0 0,0 0 1 0 0,0 1 0 0 0,0-1 0 0 0,0 0-1 0 0,0 0 1 0 0,0 1 0 0 0,0-1-1 0 0,0 0 1 0 0,1 0 0 0 0,-1 1-1 0 0,0-1 1 0 0,1 0 0 0 0,-1 1-1 0 0,0-1 1 0 0,1 1 0 0 0,-1-1-1 0 0,1 0 1 0 0,-1 1 0 0 0,1-1-1 0 0,-1 1 1 0 0,1-1 0 0 0,0 1-1 0 0,-1-1 1 0 0,1 1 0 0 0,-1 0 0 0 0,1-1-1 0 0,0 1 1 0 0,-1 0 0 0 0,1-1-1 0 0,0 1 1 0 0,0 0 0 0 0,-1 0-1 0 0,1 0 1 0 0,0 0 0 0 0,0 0-1 0 0,-1-1 1 0 0,1 1 0 0 0,0 1-1 0 0,0-1 1 0 0,-1 0 0 0 0,2 0-1 0 0,42 7 2316 0 0,-28-1-1889 0 0,-1 1 1 0 0,0 1-1 0 0,0 0 1 0 0,-1 2-1 0 0,0-1 0 0 0,0 1 1 0 0,-1 1-1 0 0,-1 1 1 0 0,0 0-1 0 0,19 24 1 0 0,-17-18-201 0 0,-2 0 1 0 0,0 0 0 0 0,-1 1-1 0 0,-1 1 1 0 0,-1 0 0 0 0,-1 0-1 0 0,10 39 1 0 0,-15-44-292 0 0,-2 0 1 0 0,0 0 0 0 0,0 0-1 0 0,-2 1 1 0 0,1-1 0 0 0,-2 0-1 0 0,0 0 1 0 0,-1 0 0 0 0,-1 0-1 0 0,0-1 1 0 0,-1 1-1 0 0,0-1 1 0 0,-2 0 0 0 0,1-1-1 0 0,-16 24 1 0 0,3-9-766 0 0,0-1 1 0 0,-2-1-1 0 0,-1 0 1 0 0,-1-2-1 0 0,0-1 0 0 0,-33 24 1 0 0,5-11-4508 0 0,-68 36 0 0 0,72-45 2497 0 0,-31 18-3035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42.854"/>
    </inkml:context>
    <inkml:brush xml:id="br0">
      <inkml:brushProperty name="width" value="0.035" units="cm"/>
      <inkml:brushProperty name="height" value="0.035" units="cm"/>
    </inkml:brush>
  </inkml:definitions>
  <inkml:trace contextRef="#ctx0" brushRef="#br0">244 0 3420 0 0,'0'0'3363'0'0,"1"0"-3259"0"0,-1 0 0 0 0,1 0 0 0 0,0 1 1 0 0,-1-1-1 0 0,1 0 0 0 0,-1 0 0 0 0,1 0 1 0 0,-1 0-1 0 0,1 1 0 0 0,-1-1 1 0 0,1 0-1 0 0,-1 1 0 0 0,1-1 0 0 0,-1 0 1 0 0,1 1-1 0 0,-1-1 0 0 0,0 1 0 0 0,1-1 1 0 0,-1 1-1 0 0,0-1 0 0 0,1 0 0 0 0,-1 1 1 0 0,0 0-1 0 0,1-1 0 0 0,-1 1 1 0 0,0 5 186 0 0,0-1 0 0 0,0 1 0 0 0,0-1 1 0 0,-1 0-1 0 0,0 1 0 0 0,0-1 0 0 0,0 0 1 0 0,-4 9-1 0 0,0 5 254 0 0,-55 210 2627 0 0,-15-4-3560 0 0,72-215-430 0 0,-1 1 1 0 0,0-2-1 0 0,-1 1 0 0 0,0 0 0 0 0,-1-1 1 0 0,0 0-1 0 0,0 0 0 0 0,-1 0 0 0 0,0-1 1 0 0,0 0-1 0 0,-13 9 0 0 0,-7 2-1385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43.182"/>
    </inkml:context>
    <inkml:brush xml:id="br0">
      <inkml:brushProperty name="width" value="0.035" units="cm"/>
      <inkml:brushProperty name="height" value="0.035" units="cm"/>
    </inkml:brush>
  </inkml:definitions>
  <inkml:trace contextRef="#ctx0" brushRef="#br0">1 399 3172 0 0,'1'-8'331'0'0,"0"0"1"0"0,0 0-1 0 0,1 0 0 0 0,0 1 0 0 0,1-1 1 0 0,0 0-1 0 0,0 1 0 0 0,0 0 0 0 0,1 0 0 0 0,0 0 1 0 0,1 0-1 0 0,-1 1 0 0 0,1-1 0 0 0,1 1 0 0 0,9-9 1 0 0,-6 8-175 0 0,1 0 1 0 0,-1 1-1 0 0,1 0 1 0 0,1 1 0 0 0,-1 0-1 0 0,1 0 1 0 0,0 1 0 0 0,0 1-1 0 0,22-5 1 0 0,-3 5 19 0 0,0 0 1 0 0,1 2-1 0 0,-1 1 1 0 0,0 1-1 0 0,0 2 1 0 0,0 1-1 0 0,46 12 1 0 0,-71-14-37 0 0,-1-1 1 0 0,1 0 0 0 0,-1 1-1 0 0,1 0 1 0 0,-1 0 0 0 0,0 1-1 0 0,0-1 1 0 0,0 1-1 0 0,0-1 1 0 0,0 1 0 0 0,-1 1-1 0 0,1-1 1 0 0,-1 0 0 0 0,0 1-1 0 0,0 0 1 0 0,0-1-1 0 0,0 1 1 0 0,2 5 0 0 0,0 4 404 0 0,0 0-1 0 0,-1 0 1 0 0,0 0 0 0 0,3 25 0 0 0,-5-22-38 0 0,1-1-1 0 0,1 0 1 0 0,11 28 0 0 0,-13-38-452 0 0,1-1-1 0 0,-1 1 1 0 0,1 0-1 0 0,0-1 1 0 0,1 0-1 0 0,-1 0 1 0 0,1 0-1 0 0,0 0 1 0 0,0 0 0 0 0,0-1-1 0 0,0 1 1 0 0,1-1-1 0 0,-1 0 1 0 0,1-1-1 0 0,7 4 1 0 0,1-2 2 0 0,-1 0 0 0 0,1-1 0 0 0,0-1 0 0 0,0 0 0 0 0,0 0 0 0 0,1-2 0 0 0,-1 1 0 0 0,0-2 0 0 0,0 0 0 0 0,0 0 0 0 0,0-1 1 0 0,24-7-1 0 0,-11 1-38 0 0,1-1 1 0 0,-1-1 0 0 0,0-2-1 0 0,-1 0 1 0 0,24-17 0 0 0,-37 22 53 0 0,-1-1 1 0 0,0 0 0 0 0,-1-1-1 0 0,0 0 1 0 0,0-1 0 0 0,-1 0-1 0 0,0-1 1 0 0,-1 1 0 0 0,0-2-1 0 0,-1 1 1 0 0,8-17 0 0 0,-12 21 24 0 0,0 0 0 0 0,-1-1 0 0 0,1 1 0 0 0,-2-1 0 0 0,1 0 0 0 0,-1 1 0 0 0,0-1 0 0 0,-1 0 0 0 0,0 0 0 0 0,0 0 0 0 0,-1 0 0 0 0,0 1 0 0 0,0-1 0 0 0,-1 0 0 0 0,0 1 0 0 0,0-1 0 0 0,-1 1 0 0 0,0 0 0 0 0,0-1 0 0 0,-9-12-1 0 0,4 7 23 0 0,-1 1 0 0 0,-1 1 0 0 0,0-1 0 0 0,-1 2 0 0 0,0-1 0 0 0,-1 2 0 0 0,0-1-1 0 0,0 1 1 0 0,-1 1 0 0 0,0 1 0 0 0,0 0 0 0 0,-1 0 0 0 0,0 1 0 0 0,0 1-1 0 0,-1 0 1 0 0,0 1 0 0 0,-24-3 0 0 0,33 6-198 0 0,1 1 0 0 0,-1 0 0 0 0,0 0 1 0 0,1 1-1 0 0,0-1 0 0 0,-1 1 0 0 0,1 0 0 0 0,-1 1 0 0 0,1-1 0 0 0,0 1 1 0 0,0 0-1 0 0,0 1 0 0 0,0-1 0 0 0,0 1 0 0 0,0 0 0 0 0,1 0 0 0 0,-1 0 1 0 0,1 1-1 0 0,0-1 0 0 0,0 1 0 0 0,0 0 0 0 0,1 0 0 0 0,-1 1 0 0 0,1-1 1 0 0,0 1-1 0 0,1 0 0 0 0,-4 5 0 0 0,3-2-667 0 0,-1 1 0 0 0,1-1 0 0 0,0 1 0 0 0,1 0 0 0 0,0 0 0 0 0,-1 16-1 0 0,2-16-750 0 0,1 0 0 0 0,0 0 0 0 0,1 0 0 0 0,0 0 0 0 0,0 0 0 0 0,5 14 0 0 0,5 4-3088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43.699"/>
    </inkml:context>
    <inkml:brush xml:id="br0">
      <inkml:brushProperty name="width" value="0.035" units="cm"/>
      <inkml:brushProperty name="height" value="0.035" units="cm"/>
    </inkml:brush>
  </inkml:definitions>
  <inkml:trace contextRef="#ctx0" brushRef="#br0">113 97 4012 0 0,'-4'0'2025'0'0,"0"2"-1711"0"0,0-1 0 0 0,0 1 0 0 0,0-1 0 0 0,1 1 0 0 0,-1 0 0 0 0,0 1 1 0 0,1-1-1 0 0,0 0 0 0 0,0 1 0 0 0,-1 0 0 0 0,2 0 0 0 0,-1 0 0 0 0,0 0 0 0 0,0 0 0 0 0,1 1 0 0 0,0-1 0 0 0,0 1 0 0 0,0 0 0 0 0,-2 5 0 0 0,-6 12 645 0 0,1 0 1 0 0,-8 29-1 0 0,15-43-856 0 0,0-1 0 0 0,0 1 0 0 0,1 0 0 0 0,0 0 0 0 0,0 0 0 0 0,0 0 0 0 0,1 0 0 0 0,1 1 0 0 0,-1-1 0 0 0,1 0 0 0 0,0 0 0 0 0,0 0 0 0 0,1-1 0 0 0,0 1 0 0 0,1 0 0 0 0,-1 0 0 0 0,1-1 0 0 0,0 0 1 0 0,1 0-1 0 0,-1 1 0 0 0,1-2 0 0 0,6 7 0 0 0,-9-11-92 0 0,0 0 0 0 0,1 0 1 0 0,-1 0-1 0 0,1 0 0 0 0,-1 0 1 0 0,1 0-1 0 0,-1-1 0 0 0,1 1 1 0 0,-1-1-1 0 0,1 1 1 0 0,0-1-1 0 0,-1 0 0 0 0,1 1 1 0 0,0-1-1 0 0,2 0 0 0 0,1 0 16 0 0,-4 0-23 0 0,1 1 0 0 0,0-1 1 0 0,0 0-1 0 0,0 0 0 0 0,0 0 1 0 0,0 0-1 0 0,0 0 0 0 0,0 0 1 0 0,0 0-1 0 0,0-1 0 0 0,0 1 1 0 0,0-1-1 0 0,0 1 1 0 0,-1-1-1 0 0,1 0 0 0 0,0 0 1 0 0,0 0-1 0 0,2-1 0 0 0,1-1 7 0 0,6-2-18 0 0,-1-1-1 0 0,0 1 1 0 0,0-2 0 0 0,-1 1-1 0 0,0-1 1 0 0,0-1 0 0 0,0 0-1 0 0,-1 0 1 0 0,-1 0 0 0 0,12-17-1 0 0,-3 2 86 0 0,-1-1 0 0 0,22-49 0 0 0,-35 69 346 0 0,-5 6-270 0 0,-1 3-119 0 0,1 0-1 0 0,-1-1 1 0 0,1 1-1 0 0,0 0 0 0 0,0 1 1 0 0,1-1-1 0 0,-1 0 1 0 0,1 1-1 0 0,1-1 1 0 0,-1 1-1 0 0,1 0 0 0 0,0-1 1 0 0,0 1-1 0 0,0 0 1 0 0,1 0-1 0 0,0 0 0 0 0,0 0 1 0 0,2 8-1 0 0,-2-8-23 0 0,1-1 0 0 0,0 0-1 0 0,0 1 1 0 0,0-1 0 0 0,0 0-1 0 0,1 0 1 0 0,0 1 0 0 0,0-1-1 0 0,1-1 1 0 0,-1 1 0 0 0,1 0-1 0 0,0-1 1 0 0,0 1 0 0 0,1-1-1 0 0,-1 0 1 0 0,1 0 0 0 0,0 0-1 0 0,0 0 1 0 0,0-1 0 0 0,9 6-1 0 0,-7-7 0 0 0,0 1 0 0 0,0-1 0 0 0,1 0 0 0 0,-1 0 0 0 0,1-1 0 0 0,-1 0 0 0 0,1 0 0 0 0,0 0 0 0 0,-1-1 0 0 0,1 0 0 0 0,0 0 0 0 0,-1-1 0 0 0,13-2-1 0 0,-9 0-1 0 0,0-1-1 0 0,0 1 0 0 0,0-2 0 0 0,-1 1 0 0 0,0-1 0 0 0,0-1 0 0 0,0 1 0 0 0,9-9 0 0 0,-3 1-2 0 0,-1-1 0 0 0,0 0 0 0 0,-1-1 0 0 0,-1 0-1 0 0,0-1 1 0 0,-1 0 0 0 0,-1-1 0 0 0,16-35-1 0 0,-20 36-108 0 0,0 0 0 0 0,-1-1 0 0 0,-1 1 0 0 0,0-1 0 0 0,-1 0-1 0 0,0-20 1 0 0,-3 28-1165 0 0,0 0 1 0 0,-1 0-1 0 0,0 0 0 0 0,-4-13 0 0 0,4 19-2076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44.528"/>
    </inkml:context>
    <inkml:brush xml:id="br0">
      <inkml:brushProperty name="width" value="0.035" units="cm"/>
      <inkml:brushProperty name="height" value="0.035" units="cm"/>
    </inkml:brush>
  </inkml:definitions>
  <inkml:trace contextRef="#ctx0" brushRef="#br0">395 12 3756 0 0,'-10'17'8707'0'0,"-57"90"-5662"0"0,-226 393 1391 0 0,271-446-4910 0 0,20-50 227 0 0,7-8-780 0 0,9-7 819 0 0,-2 0 1 0 0,1-1 0 0 0,-2 0 0 0 0,1-1 0 0 0,-2 0 0 0 0,0-1-1 0 0,11-20 1 0 0,58-119-624 0 0,-65 123 673 0 0,142-352-12 0 0,-155 378 372 0 0,1 8 90 0 0,4 15 28 0 0,-1 0 1 0 0,0 1-1 0 0,-1 0 0 0 0,2 35 1 0 0,7 39 333 0 0,-7-70-528 0 0,0 1-1 0 0,2-1 1 0 0,1-1-1 0 0,1 1 1 0 0,1-1 0 0 0,1-1-1 0 0,1 0 1 0 0,1-1-1 0 0,25 29 1 0 0,-23-33-575 0 0,0-1-1 0 0,2 0 1 0 0,-1-2 0 0 0,2 0-1 0 0,0-1 1 0 0,31 16-1 0 0,-36-23-647 0 0,18 10-1547 0 0,-17-1-3648 0 0,-9-2 3514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44.872"/>
    </inkml:context>
    <inkml:brush xml:id="br0">
      <inkml:brushProperty name="width" value="0.035" units="cm"/>
      <inkml:brushProperty name="height" value="0.035" units="cm"/>
    </inkml:brush>
  </inkml:definitions>
  <inkml:trace contextRef="#ctx0" brushRef="#br0">16 174 4920 0 0,'-10'-27'1861'0'0,"5"4"-461"0"0,10 0-228 0 0,5 3-116 0 0,5 1-156 0 0,8 1-168 0 0,3 4-180 0 0,7 1-124 0 0,5 6-120 0 0,0 0-24 0 0,5 5-144 0 0,3 4-248 0 0,-1 3-344 0 0,4-1-384 0 0,-4 5-508 0 0,-1 0-1912 0 0,-4 1 980 0 0,1 6 223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51.145"/>
    </inkml:context>
    <inkml:brush xml:id="br0">
      <inkml:brushProperty name="width" value="0.035" units="cm"/>
      <inkml:brushProperty name="height" value="0.035" units="cm"/>
    </inkml:brush>
  </inkml:definitions>
  <inkml:trace contextRef="#ctx0" brushRef="#br0">59 263 2888 0 0,'1'-5'1451'0'0,"5"-19"293"0"0,6-31 6007 0 0,-11 52-5926 0 0,-2 6-1335 0 0,-19 57 427 0 0,3 0-1 0 0,3 0 1 0 0,-8 72-1 0 0,18-104-703 0 0,4-25 886 0 0,5-19-781 0 0,19-49-235 0 0,3 2 1 0 0,3 1-1 0 0,3 2 1 0 0,63-90 0 0 0,-90 141-170 0 0,0 0 0 0 0,0 0 0 0 0,1 0 1 0 0,0 1-1 0 0,1 0 0 0 0,0 0 0 0 0,0 1 0 0 0,1 0 1 0 0,-1 0-1 0 0,1 1 0 0 0,18-9 0 0 0,-26 14-5 0 0,1 1 0 0 0,0-1 0 0 0,-1 1-1 0 0,1-1 1 0 0,0 1 0 0 0,-1 0 0 0 0,1 0 0 0 0,0-1-1 0 0,0 2 1 0 0,-1-1 0 0 0,1 0 0 0 0,0 0 0 0 0,1 1-1 0 0,3 0-206 0 0,-4-1 139 0 0,0 0-1 0 0,1 1 1 0 0,-1 0-1 0 0,0-1 1 0 0,0 1-1 0 0,0 0 1 0 0,0 0-1 0 0,0 0 0 0 0,0 0 1 0 0,0 1-1 0 0,0-1 1 0 0,0 0-1 0 0,0 1 1 0 0,0-1-1 0 0,-1 1 1 0 0,1 0-1 0 0,-1 0 1 0 0,1-1-1 0 0,-1 1 0 0 0,0 0 1 0 0,0 0-1 0 0,0 0 1 0 0,0 1-1 0 0,2 3 1 0 0,15 58-4720 0 0,-15-52 2997 0 0,3 13-735 0 0,1 3 153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51.488"/>
    </inkml:context>
    <inkml:brush xml:id="br0">
      <inkml:brushProperty name="width" value="0.035" units="cm"/>
      <inkml:brushProperty name="height" value="0.035" units="cm"/>
    </inkml:brush>
  </inkml:definitions>
  <inkml:trace contextRef="#ctx0" brushRef="#br0">1 375 3980 0 0,'0'0'3295'0'0,"5"-1"-2168"0"0,5-3-678 0 0,0 1-1 0 0,0-1 1 0 0,-1-1-1 0 0,0 0 1 0 0,0 0 0 0 0,0-1-1 0 0,15-13 1 0 0,63-60 778 0 0,-65 59-969 0 0,-19 16-217 0 0,74-74 482 0 0,-70 70-430 0 0,0-1-1 0 0,0 0 0 0 0,-1 0 0 0 0,-1-1 0 0 0,1 1 1 0 0,-2-1-1 0 0,7-17 0 0 0,-10 26-61 0 0,-1-1-1 0 0,1 1 1 0 0,-1 0-1 0 0,1-1 1 0 0,-1 1 0 0 0,1-1-1 0 0,-1 1 1 0 0,0-1-1 0 0,0 1 1 0 0,0-1-1 0 0,0 1 1 0 0,0-1 0 0 0,0 1-1 0 0,0 0 1 0 0,0-1-1 0 0,0 1 1 0 0,-1-1 0 0 0,1 1-1 0 0,-1-1 1 0 0,1 1-1 0 0,-1 0 1 0 0,1-1-1 0 0,-1 1 1 0 0,0 0 0 0 0,0 0-1 0 0,0-1 1 0 0,0 1-1 0 0,0 0 1 0 0,0 0 0 0 0,0 0-1 0 0,0 0 1 0 0,0 0-1 0 0,0 0 1 0 0,0 0-1 0 0,-1 1 1 0 0,1-1 0 0 0,0 0-1 0 0,-1 1 1 0 0,1-1-1 0 0,0 1 1 0 0,-1-1 0 0 0,1 1-1 0 0,-1 0 1 0 0,1 0-1 0 0,-1-1 1 0 0,1 1-1 0 0,-1 0 1 0 0,-2 0 0 0 0,-4 1 87 0 0,-1-1 0 0 0,0 2 0 0 0,0-1 0 0 0,1 1 0 0 0,-1 0 0 0 0,-14 6 0 0 0,11-3 44 0 0,1 1 1 0 0,0-1-1 0 0,0 2 0 0 0,1 0 0 0 0,0 0 1 0 0,0 1-1 0 0,1 0 0 0 0,0 0 1 0 0,0 1-1 0 0,1 0 0 0 0,0 1 1 0 0,0 0-1 0 0,1 0 0 0 0,-7 16 1 0 0,11-20-75 0 0,0 0 1 0 0,0 0-1 0 0,1 0 1 0 0,0 1-1 0 0,1-1 1 0 0,-1 1-1 0 0,1 0 1 0 0,1-1-1 0 0,-1 1 1 0 0,1 0-1 0 0,0 0 1 0 0,1-1-1 0 0,-1 1 1 0 0,1 0-1 0 0,1-1 1 0 0,-1 1-1 0 0,1-1 1 0 0,0 1-1 0 0,1-1 1 0 0,-1 0-1 0 0,1 0 1 0 0,1 0-1 0 0,-1 0 1 0 0,1-1-1 0 0,0 1 1 0 0,0-1-1 0 0,10 9 1 0 0,-4-5-13 0 0,0-1 0 0 0,1 0 0 0 0,0-1 0 0 0,0 0 0 0 0,0-1 0 0 0,1 0 0 0 0,0-1 0 0 0,1 0 0 0 0,-1-1 0 0 0,1 0 0 0 0,0-1 0 0 0,0 0 0 0 0,0-2 0 0 0,26 2-1 0 0,-18-3-873 0 0,0 0 0 0 0,0-2-1 0 0,32-5 1 0 0,-36 3-2131 0 0,1-1 0 0 0,-1 0 0 0 0,33-16 0 0 0,-29 10-1889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59.010"/>
    </inkml:context>
    <inkml:brush xml:id="br0">
      <inkml:brushProperty name="width" value="0.035" units="cm"/>
      <inkml:brushProperty name="height" value="0.035" units="cm"/>
    </inkml:brush>
  </inkml:definitions>
  <inkml:trace contextRef="#ctx0" brushRef="#br0">59 56 3348 0 0,'-58'-55'12507'0'0,"59"87"-11469"0"0,1-1 1 0 0,2 1 0 0 0,1 0-1 0 0,1-1 1 0 0,2 0-1 0 0,20 51 1 0 0,-20-62-985 0 0,1 0 0 0 0,0-1 1 0 0,2 0-1 0 0,0-1 0 0 0,2 0 0 0 0,-1-1 1 0 0,2-1-1 0 0,1 0 0 0 0,0 0 0 0 0,33 25 1 0 0,-41-36-404 0 0,1-1 0 0 0,-1 0 1 0 0,1 0-1 0 0,0-1 0 0 0,0 0 1 0 0,0 0-1 0 0,0-1 0 0 0,0 0 1 0 0,1-1-1 0 0,-1 1 0 0 0,0-2 1 0 0,1 1-1 0 0,-1-1 1 0 0,1 0-1 0 0,-1-1 0 0 0,1 0 1 0 0,-1-1-1 0 0,1 1 0 0 0,-1-2 1 0 0,16-5-1 0 0,-6 0-1028 0 0,0 0-1 0 0,-1-2 1 0 0,0 0 0 0 0,0-1 0 0 0,-1 0-1 0 0,-1-1 1 0 0,27-27 0 0 0,-16 11-577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59.353"/>
    </inkml:context>
    <inkml:brush xml:id="br0">
      <inkml:brushProperty name="width" value="0.035" units="cm"/>
      <inkml:brushProperty name="height" value="0.035" units="cm"/>
    </inkml:brush>
  </inkml:definitions>
  <inkml:trace contextRef="#ctx0" brushRef="#br0">460 65 4872 0 0,'-6'-61'6726'0'0,"4"58"-5704"0"0,-3 6-39 0 0,-10 6-407 0 0,1 1-1 0 0,1 0 0 0 0,-1 1 0 0 0,2 1 1 0 0,-19 20-1 0 0,-57 80 808 0 0,42-51-847 0 0,9-15-351 0 0,-61 81 445 0 0,84-106-969 0 0,1 0 0 0 0,1 1-1 0 0,0 0 1 0 0,-9 30-1 0 0,19-47 74 0 0,1 0 0 0 0,0 0 0 0 0,0 0 0 0 0,0 0 0 0 0,1 1 1 0 0,0-1-1 0 0,0 0 0 0 0,1 8 0 0 0,-1-12 34 0 0,0 1-1 0 0,0 0 1 0 0,1-1 0 0 0,-1 1 0 0 0,1 0 0 0 0,0-1 0 0 0,-1 1 0 0 0,1-1 0 0 0,0 1-1 0 0,0-1 1 0 0,0 1 0 0 0,0-1 0 0 0,0 1 0 0 0,0-1 0 0 0,0 0 0 0 0,0 0 0 0 0,1 1 0 0 0,-1-1-1 0 0,0 0 1 0 0,1 0 0 0 0,-1-1 0 0 0,1 1 0 0 0,-1 0 0 0 0,1 0 0 0 0,0-1 0 0 0,-1 1 0 0 0,1-1-1 0 0,0 1 1 0 0,-1-1 0 0 0,1 0 0 0 0,0 1 0 0 0,-1-1 0 0 0,4 0 0 0 0,34-1-2129 0 0,-5-1 343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9:59.700"/>
    </inkml:context>
    <inkml:brush xml:id="br0">
      <inkml:brushProperty name="width" value="0.035" units="cm"/>
      <inkml:brushProperty name="height" value="0.035" units="cm"/>
    </inkml:brush>
  </inkml:definitions>
  <inkml:trace contextRef="#ctx0" brushRef="#br0">1 247 5248 0 0,'0'0'3099'0'0,"1"1"-2823"0"0,1-1 0 0 0,-1 1 1 0 0,0-1-1 0 0,1 1 0 0 0,-1 0 1 0 0,0 0-1 0 0,1-1 0 0 0,-1 1 1 0 0,0 0-1 0 0,0 0 0 0 0,0 0 1 0 0,2 2-1 0 0,-3 2-89 0 0,0-1 0 0 0,1 0 1 0 0,0 0-1 0 0,0 0 0 0 0,0 0 0 0 0,0 1 0 0 0,0-1 1 0 0,1-1-1 0 0,0 1 0 0 0,0 0 0 0 0,0 0 0 0 0,0-1 1 0 0,1 1-1 0 0,-1-1 0 0 0,1 0 0 0 0,0 1 0 0 0,0-1 1 0 0,0-1-1 0 0,0 1 0 0 0,1 0 0 0 0,-1-1 0 0 0,1 0 0 0 0,-1 1 1 0 0,7 1-1 0 0,9 0-76 0 0,0-2-1 0 0,-1 0 1 0 0,1-2-1 0 0,0 0 1 0 0,0 0 0 0 0,0-2-1 0 0,-1-1 1 0 0,1 0 0 0 0,-1-1-1 0 0,0-1 1 0 0,20-8 0 0 0,-21 7 76 0 0,-1-1 0 0 0,1 0 0 0 0,-2-1 0 0 0,1-1-1 0 0,-1-1 1 0 0,-1 0 0 0 0,0 0 0 0 0,0-2 0 0 0,-1 0 0 0 0,0 0 0 0 0,-1-1 0 0 0,16-22 0 0 0,-26 31-121 0 0,1 0 0 0 0,-1 0 0 0 0,1 0 0 0 0,-1-1 0 0 0,0 1-1 0 0,-1 0 1 0 0,1-1 0 0 0,-1 1 0 0 0,0-1 0 0 0,0 1 0 0 0,0-1 0 0 0,-1 0 0 0 0,0 1-1 0 0,1-1 1 0 0,-2 0 0 0 0,1 0 0 0 0,0 1 0 0 0,-1-1 0 0 0,0 1 0 0 0,0-1 0 0 0,-1 0 0 0 0,1 1-1 0 0,-1 0 1 0 0,0-1 0 0 0,0 1 0 0 0,0 0 0 0 0,-1 0 0 0 0,1 0 0 0 0,-1 0 0 0 0,0 1-1 0 0,0-1 1 0 0,0 1 0 0 0,-1-1 0 0 0,1 1 0 0 0,-1 0 0 0 0,0 1 0 0 0,0-1 0 0 0,0 1-1 0 0,0-1 1 0 0,0 1 0 0 0,0 0 0 0 0,-1 1 0 0 0,1-1 0 0 0,-1 1 0 0 0,1 0 0 0 0,-1 0-1 0 0,0 0 1 0 0,1 1 0 0 0,-1 0 0 0 0,0-1 0 0 0,-5 2 0 0 0,-14 0-277 0 0,1 1-1 0 0,-1 1 1 0 0,1 1 0 0 0,0 1 0 0 0,0 2-1 0 0,0 0 1 0 0,1 1 0 0 0,0 1 0 0 0,1 1-1 0 0,0 1 1 0 0,0 1 0 0 0,1 0 0 0 0,-31 27-1 0 0,44-32-245 0 0,0-1 0 0 0,0 2-1 0 0,1-1 1 0 0,0 1 0 0 0,0 0-1 0 0,1 0 1 0 0,0 1 0 0 0,1 0-1 0 0,-8 17 1 0 0,12-23 180 0 0,-1-1-1 0 0,0 1 1 0 0,0 0 0 0 0,1 0-1 0 0,0 0 1 0 0,-1-1 0 0 0,1 1-1 0 0,0 0 1 0 0,1 0 0 0 0,-1 0-1 0 0,0 0 1 0 0,1-1-1 0 0,-1 1 1 0 0,1 0 0 0 0,0 0-1 0 0,0-1 1 0 0,0 1 0 0 0,0-1-1 0 0,1 1 1 0 0,-1-1 0 0 0,1 1-1 0 0,-1-1 1 0 0,1 0 0 0 0,0 0-1 0 0,0 0 1 0 0,0 0-1 0 0,0 0 1 0 0,0 0 0 0 0,1 0-1 0 0,-1-1 1 0 0,0 1 0 0 0,1-1-1 0 0,-1 1 1 0 0,1-1 0 0 0,0 0-1 0 0,-1 0 1 0 0,4 0 0 0 0,29 11-2028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22.926"/>
    </inkml:context>
    <inkml:brush xml:id="br0">
      <inkml:brushProperty name="width" value="0.035" units="cm"/>
      <inkml:brushProperty name="height" value="0.035" units="cm"/>
    </inkml:brush>
  </inkml:definitions>
  <inkml:trace contextRef="#ctx0" brushRef="#br0">436 341 5825 0 0,'10'-8'590'0'0,"-1"-1"1"0"0,0 0 0 0 0,-1 0 0 0 0,0-1 0 0 0,0 0-1 0 0,-1-1 1 0 0,0 0 0 0 0,-1 0 0 0 0,-1 0 0 0 0,6-13-1 0 0,-10 17-483 0 0,1 1-1 0 0,-1 0 0 0 0,0-1 1 0 0,0 1-1 0 0,-1-1 0 0 0,0 1 1 0 0,0 0-1 0 0,0-1 0 0 0,-1 1 1 0 0,0-1-1 0 0,0 1 0 0 0,-1 0 1 0 0,1 0-1 0 0,-2-1 0 0 0,1 1 1 0 0,-1 1-1 0 0,1-1 0 0 0,-1 0 1 0 0,-1 1-1 0 0,1-1 0 0 0,-8-7 1 0 0,5 6-65 0 0,0 0 1 0 0,-1 1 0 0 0,0 0 0 0 0,0 0 0 0 0,-1 1 0 0 0,1 0-1 0 0,-1 0 1 0 0,0 1 0 0 0,-1 0 0 0 0,1 0 0 0 0,-1 1-1 0 0,0 0 1 0 0,1 0 0 0 0,-1 1 0 0 0,0 0 0 0 0,-1 1 0 0 0,1 0-1 0 0,0 0 1 0 0,0 1 0 0 0,0 0 0 0 0,-1 1 0 0 0,1 0-1 0 0,0 1 1 0 0,0-1 0 0 0,0 2 0 0 0,0-1 0 0 0,1 1 0 0 0,-12 6-1 0 0,9-5-13 0 0,1 1 1 0 0,0 0-1 0 0,0 0 0 0 0,0 1 0 0 0,1 1 0 0 0,0 0 0 0 0,0 0 0 0 0,0 0 0 0 0,1 1 0 0 0,0 1 0 0 0,1-1 1 0 0,0 1-1 0 0,0 0 0 0 0,1 1 0 0 0,0 0 0 0 0,1 0 0 0 0,0 0 0 0 0,1 0 0 0 0,0 1 0 0 0,0 0 0 0 0,1 0 0 0 0,-3 21 1 0 0,5-10 55 0 0,1 0 1 0 0,2 0 0 0 0,0 0 0 0 0,1-1 0 0 0,1 1 0 0 0,1-1 0 0 0,1 0 0 0 0,11 27 0 0 0,11 14 306 0 0,46 77 1 0 0,-15-31 304 0 0,-55-101-603 0 0,0 1 1 0 0,-1-1-1 0 0,0 1 0 0 0,0 1 1 0 0,-1-1-1 0 0,0 0 0 0 0,0 0 0 0 0,-1 1 1 0 0,0-1-1 0 0,0 1 0 0 0,-1-1 1 0 0,0 1-1 0 0,-1-1 0 0 0,0 1 0 0 0,-2 8 1 0 0,0-7-33 0 0,-1-1-1 0 0,0 0 1 0 0,0 1 0 0 0,-1-1 0 0 0,0-1 0 0 0,-1 1 0 0 0,0-1 0 0 0,0 0-1 0 0,-1 0 1 0 0,0-1 0 0 0,0 0 0 0 0,-9 7 0 0 0,-8 4-54 0 0,0-1 1 0 0,0-2 0 0 0,-2 0-1 0 0,-42 17 1 0 0,41-26-667 0 0,21-6 448 0 0,1 1-691 0 0,0-15-1222 0 0,5 13 2063 0 0,0 0 0 0 0,-1 1 0 0 0,1-1 0 0 0,0 0 1 0 0,-1 0-1 0 0,1 1 0 0 0,0-1 0 0 0,0 0 0 0 0,0 0 1 0 0,-1 1-1 0 0,1-1 0 0 0,0 0 0 0 0,0 0 1 0 0,0 1-1 0 0,0-1 0 0 0,1 0 0 0 0,-1 0 0 0 0,0 0 1 0 0,0 1-1 0 0,0-1 0 0 0,1 0 0 0 0,-1 0 0 0 0,0 1 1 0 0,1-1-1 0 0,-1 0 0 0 0,0 1 0 0 0,1-1 1 0 0,0 0-1 0 0,10-16-2226 0 0,1 1 0 0 0,20-20 0 0 0,-11 12-280 0 0,6-5-141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0:00.031"/>
    </inkml:context>
    <inkml:brush xml:id="br0">
      <inkml:brushProperty name="width" value="0.035" units="cm"/>
      <inkml:brushProperty name="height" value="0.035" units="cm"/>
    </inkml:brush>
  </inkml:definitions>
  <inkml:trace contextRef="#ctx0" brushRef="#br0">4 66 4836 0 0,'-3'23'10087'0'0,"2"-15"-9852"0"0,1 0 0 0 0,0 1 0 0 0,0-1 0 0 0,1 0 1 0 0,0 0-1 0 0,1 1 0 0 0,0-1 0 0 0,0 0 0 0 0,0 0 1 0 0,1-1-1 0 0,0 1 0 0 0,6 9 0 0 0,-5-11-195 0 0,0-1 0 0 0,0 1 0 0 0,1-1-1 0 0,-1 0 1 0 0,1 0 0 0 0,0 0 0 0 0,1-1-1 0 0,-1 0 1 0 0,1 0 0 0 0,0 0 0 0 0,0-1-1 0 0,0 0 1 0 0,1 0 0 0 0,-1 0 0 0 0,1-1-1 0 0,-1 0 1 0 0,1 0 0 0 0,0-1 0 0 0,0 1 0 0 0,0-2-1 0 0,12 1 1 0 0,-1-3-127 0 0,-1-1 0 0 0,0 0 1 0 0,0-1-1 0 0,0-1 0 0 0,0-1 0 0 0,-1 0 0 0 0,1-2 0 0 0,25-15 1 0 0,-23 11 32 0 0,-1-2 0 0 0,0 0 1 0 0,0-1-1 0 0,-2-1 1 0 0,21-25-1 0 0,-23 25 711 0 0,-2-1 1 0 0,0-1-1 0 0,10-23 1 0 0,-20 38-195 0 0,8-8 855 0 0,-10 45-279 0 0,1-1-1 0 0,9 53 1 0 0,-7-72-1448 0 0,1-1 1 0 0,0 1 0 0 0,0-1-1 0 0,2 0 1 0 0,-1-1 0 0 0,2 1-1 0 0,-1-1 1 0 0,2 0 0 0 0,11 14-1 0 0,0-6-2939 0 0,12 6-6654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0:01.255"/>
    </inkml:context>
    <inkml:brush xml:id="br0">
      <inkml:brushProperty name="width" value="0.035" units="cm"/>
      <inkml:brushProperty name="height" value="0.035" units="cm"/>
    </inkml:brush>
  </inkml:definitions>
  <inkml:trace contextRef="#ctx0" brushRef="#br0">1028 1579 4972 0 0,'5'4'429'0'0,"-1"1"-126"0"0,1 0 0 0 0,0 0 0 0 0,0-1 0 0 0,0 0 0 0 0,0 0 0 0 0,1-1 0 0 0,0 1-1 0 0,-1-1 1 0 0,1 0 0 0 0,1-1 0 0 0,-1 1 0 0 0,0-1 0 0 0,0 0 0 0 0,1-1 0 0 0,-1 0 0 0 0,1 0 0 0 0,8 0 0 0 0,-8-1-159 0 0,1-1 1 0 0,-1-1 0 0 0,0 1-1 0 0,0-1 1 0 0,0 0-1 0 0,0-1 1 0 0,0 0 0 0 0,0 0-1 0 0,-1 0 1 0 0,1-1 0 0 0,-1 0-1 0 0,0 0 1 0 0,0-1 0 0 0,-1 1-1 0 0,9-10 1 0 0,20-27 189 0 0,-1-1-1 0 0,-2-2 1 0 0,-1-1-1 0 0,22-49 1 0 0,-9 6-66 0 0,41-126 0 0 0,-54 121 80 0 0,26-139 0 0 0,-46 178-39 0 0,-4-1-1 0 0,-1 0 0 0 0,-3 0 0 0 0,-5-61 0 0 0,1 97-159 0 0,0-1-1 0 0,-2 1 1 0 0,0 0 0 0 0,-1 0 0 0 0,-1 0-1 0 0,-1 1 1 0 0,0 0 0 0 0,-1 0-1 0 0,-1 1 1 0 0,-18-26 0 0 0,19 33-75 0 0,-1 0 0 0 0,1 0-1 0 0,-2 1 1 0 0,0 0 0 0 0,0 1 0 0 0,0 0 0 0 0,-1 1-1 0 0,0 0 1 0 0,0 1 0 0 0,-1 0 0 0 0,0 0 0 0 0,0 1 0 0 0,0 1-1 0 0,-1 0 1 0 0,1 1 0 0 0,-23-3 0 0 0,6 3 49 0 0,0 1 0 0 0,0 1 0 0 0,-33 4 0 0 0,20 3-49 0 0,1 0 1 0 0,0 3-1 0 0,-58 20 1 0 0,25 0-28 0 0,0 3 0 0 0,-120 72 1 0 0,127-63-6 0 0,1 3 0 0 0,2 3 0 0 0,3 2 1 0 0,2 3-1 0 0,-103 116 0 0 0,137-137-11 0 0,2 2-1 0 0,1 1 1 0 0,2 0 0 0 0,1 2 0 0 0,-25 65 0 0 0,35-73-13 0 0,1 0 1 0 0,2 0-1 0 0,0 0 1 0 0,2 1-1 0 0,1 0 1 0 0,1 0 0 0 0,2 0-1 0 0,5 52 1 0 0,-3-65-60 0 0,1-1 0 0 0,0 1 0 0 0,1-1 0 0 0,1 0 0 0 0,0 0 0 0 0,1-1 0 0 0,1 1 0 0 0,0-1 0 0 0,1 0 0 0 0,0-1 1 0 0,1 0-1 0 0,1 0 0 0 0,0-1 0 0 0,1 0 0 0 0,0-1 0 0 0,0 0 0 0 0,1-1 0 0 0,1-1 0 0 0,0 1 0 0 0,0-2 0 0 0,1 0 0 0 0,0 0 0 0 0,0-2 1 0 0,0 0-1 0 0,1 0 0 0 0,0-1 0 0 0,1-1 0 0 0,15 2 0 0 0,-4-2-401 0 0,1-1 1 0 0,0-2-1 0 0,-1-1 1 0 0,1-1-1 0 0,0-1 1 0 0,43-10-1 0 0,-5-3-1722 0 0,97-37-1 0 0,128-71-4522 0 0,-154 53 3372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0:07.086"/>
    </inkml:context>
    <inkml:brush xml:id="br0">
      <inkml:brushProperty name="width" value="0.035" units="cm"/>
      <inkml:brushProperty name="height" value="0.035" units="cm"/>
    </inkml:brush>
  </inkml:definitions>
  <inkml:trace contextRef="#ctx0" brushRef="#br0">33 247 4128 0 0,'-5'0'1613'0'0,"-17"0"-535"0"0,16 0 2200 0 0,81 1-1514 0 0,566-20 2993 0 0,-317-15-4029 0 0,110-9 86 0 0,-291 35-339 0 0,148 11 0 0 0,-140 1 8 0 0,0-7 0 0 0,225-32 0 0 0,148-19 119 0 0,3 51-312 0 0,-210 26-213 0 0,209 11 263 0 0,3-46 92 0 0,-225-22-151 0 0,184-14 61 0 0,-258 32-1485 0 0,-223 16 116 0 0,-2-1-524 0 0,17 0-924 0 0,-16 1-1796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0:08.152"/>
    </inkml:context>
    <inkml:brush xml:id="br0">
      <inkml:brushProperty name="width" value="0.035" units="cm"/>
      <inkml:brushProperty name="height" value="0.035" units="cm"/>
    </inkml:brush>
  </inkml:definitions>
  <inkml:trace contextRef="#ctx0" brushRef="#br0">74 0 3484 0 0,'-26'13'2183'0'0,"-22"8"1625"0"0,49-15-2862 0 0,-1-6-903 0 0,0 1 1 0 0,0 0-1 0 0,0 0 0 0 0,0-1 0 0 0,0 1 0 0 0,0 0 0 0 0,0-1 0 0 0,0 1 0 0 0,0 0 0 0 0,0 0 0 0 0,0-1 0 0 0,1 1 0 0 0,-1 0 0 0 0,0-1 0 0 0,0 1 0 0 0,1 0 0 0 0,-1-1 0 0 0,0 1 0 0 0,1 0 0 0 0,-1-1 0 0 0,1 1 0 0 0,-1-1 0 0 0,1 1 0 0 0,-1-1 0 0 0,2 2 0 0 0,14 6 503 0 0,1-1 0 0 0,0 0-1 0 0,1-1 1 0 0,0 0 0 0 0,36 5 0 0 0,104 5 913 0 0,-100-11-981 0 0,240 21 815 0 0,526 42 944 0 0,3-33-1324 0 0,-68-53-600 0 0,362 12 0 0 0,-367 81 306 0 0,-97-7 573 0 0,846 6 304 0 0,-875-51-1248 0 0,-151-3-150 0 0,-234-10-9 0 0,764 24-8 0 0,0-50-145 0 0,-888 10 67 0 0,692-61-36 0 0,-808 67 30 0 0,0 0-1 0 0,0 0 0 0 0,0-1 0 0 0,0 1 0 0 0,0-1 1 0 0,0 0-1 0 0,0 0 0 0 0,0 0 0 0 0,-1 0 0 0 0,1 0 1 0 0,0-1-1 0 0,-1 1 0 0 0,1-1 0 0 0,-1 0 0 0 0,1 0 1 0 0,-1 0-1 0 0,0 0 0 0 0,0 0 0 0 0,0 0 0 0 0,0-1 1 0 0,0 1-1 0 0,0-1 0 0 0,-1 1 0 0 0,1-1 0 0 0,-1 0 1 0 0,0 1-1 0 0,1-1 0 0 0,-1 0 0 0 0,-1 0 0 0 0,1 0 1 0 0,0 0-1 0 0,0-5 0 0 0,-1 3-400 0 0,-1-1 0 0 0,1 1 0 0 0,-1 0 0 0 0,0-1 0 0 0,0 1 0 0 0,-1 0 0 0 0,1 0-1 0 0,-1-1 1 0 0,0 1 0 0 0,-1 1 0 0 0,1-1 0 0 0,-1 0 0 0 0,0 0 0 0 0,0 1 0 0 0,-1 0 0 0 0,-6-8 0 0 0,-51-46-10468 0 0,39 39 6616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0:19.164"/>
    </inkml:context>
    <inkml:brush xml:id="br0">
      <inkml:brushProperty name="width" value="0.035" units="cm"/>
      <inkml:brushProperty name="height" value="0.035" units="cm"/>
    </inkml:brush>
  </inkml:definitions>
  <inkml:trace contextRef="#ctx0" brushRef="#br0">15 0 3300 0 0,'2'4'1770'0'0,"1"12"-856"0"0,-1-1 0 0 0,-1 1 0 0 0,0 0 0 0 0,-1 0 0 0 0,0-1 0 0 0,-1 1 0 0 0,-6 24 0 0 0,1 12 384 0 0,-3 344 1501 0 0,9-330-2821 0 0,1-23-895 0 0,0 10-4717 0 0,0-49 2097 0 0,3 1 2848 0 0,-3-5 127 0 0,0 2-1128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0:19.506"/>
    </inkml:context>
    <inkml:brush xml:id="br0">
      <inkml:brushProperty name="width" value="0.035" units="cm"/>
      <inkml:brushProperty name="height" value="0.035" units="cm"/>
    </inkml:brush>
  </inkml:definitions>
  <inkml:trace contextRef="#ctx0" brushRef="#br0">74 0 4944 0 0,'0'0'3166'0'0,"-7"16"-528"0"0,-6 27-1491 0 0,2 0-1 0 0,2 0 0 0 0,2 1 1 0 0,-1 59-1 0 0,5-75-861 0 0,0 51-685 0 0,11 120 0 0 0,-6-164-1392 0 0,-2-32 1250 0 0,0 0 1 0 0,0 0 0 0 0,0 0-1 0 0,-1 1 1 0 0,1-1 0 0 0,-1 0-1 0 0,0 0 1 0 0,0 0 0 0 0,0 0-1 0 0,0 0 1 0 0,-1 0 0 0 0,1 0-1 0 0,-1 0 1 0 0,-1 2 0 0 0,-5 7-2084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0:19.850"/>
    </inkml:context>
    <inkml:brush xml:id="br0">
      <inkml:brushProperty name="width" value="0.035" units="cm"/>
      <inkml:brushProperty name="height" value="0.035" units="cm"/>
    </inkml:brush>
  </inkml:definitions>
  <inkml:trace contextRef="#ctx0" brushRef="#br0">16 128 4500 0 0,'-1'-2'143'0'0,"-1"1"-1"0"0,1 0 0 0 0,0-1 0 0 0,0 1 1 0 0,-1-1-1 0 0,1 1 0 0 0,0-1 0 0 0,0 1 1 0 0,1-1-1 0 0,-1 0 0 0 0,0 1 0 0 0,0-1 1 0 0,1 0-1 0 0,-1 0 0 0 0,1 0 0 0 0,0 0 0 0 0,-1 1 1 0 0,1-1-1 0 0,0 0 0 0 0,0 0 0 0 0,0 0 1 0 0,0 0-1 0 0,1 0 0 0 0,-1 0 0 0 0,0 0 1 0 0,1 1-1 0 0,-1-1 0 0 0,1 0 0 0 0,0 0 1 0 0,0 1-1 0 0,-1-1 0 0 0,3-2 0 0 0,1 0-36 0 0,1 0 1 0 0,-1 1-1 0 0,1 0 0 0 0,0 0 0 0 0,0 0 0 0 0,0 0 1 0 0,0 1-1 0 0,0 0 0 0 0,1 0 0 0 0,7-1 0 0 0,25-7-4 0 0,0 1-1 0 0,1 2 1 0 0,0 2-1 0 0,-1 2 1 0 0,1 1-1 0 0,0 3 1 0 0,0 0-1 0 0,0 3 1 0 0,56 12-1 0 0,-87-14-67 0 0,0 0 0 0 0,0 1 0 0 0,0 0 0 0 0,0 0 1 0 0,-1 1-1 0 0,1 0 0 0 0,-1 0 0 0 0,0 1 0 0 0,-1 0 0 0 0,1 0 0 0 0,-1 1 0 0 0,0 0 0 0 0,0 0 0 0 0,-1 0 1 0 0,0 1-1 0 0,0-1 0 0 0,0 1 0 0 0,-1 0 0 0 0,6 13 0 0 0,0 6 501 0 0,-2 0-1 0 0,-1 1 1 0 0,-1 0-1 0 0,4 43 1 0 0,-9-63-388 0 0,0-3-84 0 0,-1-1 0 0 0,0 1 0 0 0,1-1 0 0 0,0 0 0 0 0,0 0 0 0 0,0 1 0 0 0,0-1 0 0 0,0 0 0 0 0,1 0 0 0 0,-1 0 0 0 0,1 0 0 0 0,0-1 1 0 0,0 1-1 0 0,0 0 0 0 0,0-1 0 0 0,1 1 0 0 0,-1-1 0 0 0,1 0 0 0 0,-1 0 0 0 0,1 0 0 0 0,5 3 0 0 0,-5-3 167 0 0,4-3-121 0 0,0 1 0 0 0,0-1 0 0 0,0 0 1 0 0,0-1-1 0 0,0 0 0 0 0,0 0 0 0 0,-1 0 1 0 0,1-1-1 0 0,-1 0 0 0 0,1 0 1 0 0,-1-1-1 0 0,0 0 0 0 0,0 0 0 0 0,-1 0 1 0 0,1-1-1 0 0,-1 0 0 0 0,0 0 1 0 0,0 0-1 0 0,-1 0 0 0 0,1-1 0 0 0,-1 0 1 0 0,0 0-1 0 0,-1 0 0 0 0,0-1 1 0 0,0 1-1 0 0,0-1 0 0 0,0 1 0 0 0,-1-1 1 0 0,0 0-1 0 0,1-14 0 0 0,-1 12 39 0 0,0 0 0 0 0,-1 0 0 0 0,-1 0 0 0 0,1 0 0 0 0,-1 0 0 0 0,-1 0 0 0 0,0 0-1 0 0,0 0 1 0 0,-1 0 0 0 0,0 0 0 0 0,0 0 0 0 0,-1 0 0 0 0,0 1 0 0 0,-1 0 0 0 0,0-1 0 0 0,0 1 0 0 0,0 0-1 0 0,-1 1 1 0 0,-1-1 0 0 0,1 1 0 0 0,-1 0 0 0 0,0 1 0 0 0,-1-1 0 0 0,-8-5 0 0 0,11 8-150 0 0,-1 1 0 0 0,-1 0 1 0 0,1 1-1 0 0,0-1 0 0 0,-1 1 0 0 0,1 0 1 0 0,-1 0-1 0 0,1 1 0 0 0,-1-1 1 0 0,0 1-1 0 0,0 1 0 0 0,0-1 0 0 0,1 1 1 0 0,-1 0-1 0 0,-10 1 0 0 0,8 1-399 0 0,-1 0 0 0 0,1 1 0 0 0,0 0 1 0 0,0 0-1 0 0,0 1 0 0 0,0 0 0 0 0,1 0 0 0 0,0 1 0 0 0,-1 0 0 0 0,-9 9 0 0 0,-45 54-10531 0 0,44-47 6149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2:11.998"/>
    </inkml:context>
    <inkml:brush xml:id="br0">
      <inkml:brushProperty name="width" value="0.035" units="cm"/>
      <inkml:brushProperty name="height" value="0.035" units="cm"/>
    </inkml:brush>
  </inkml:definitions>
  <inkml:trace contextRef="#ctx0" brushRef="#br0">1 122 2876 0 0,'13'19'3032'0'0,"25"-6"-2042"0"0,0-3-1 0 0,1-1 1 0 0,-1-2 0 0 0,67 3 0 0 0,-41-3-485 0 0,400 15 1250 0 0,-1-39-509 0 0,-45-16-416 0 0,-267 20-672 0 0,427-48 547 0 0,302-20 725 0 0,-284 72-762 0 0,-520 4-1774 0 0,-70 5 137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2:11.998"/>
    </inkml:context>
    <inkml:brush xml:id="br0">
      <inkml:brushProperty name="width" value="0.035" units="cm"/>
      <inkml:brushProperty name="height" value="0.035" units="cm"/>
    </inkml:brush>
  </inkml:definitions>
  <inkml:trace contextRef="#ctx0" brushRef="#br0">1 122 2876 0 0,'13'19'3032'0'0,"25"-6"-2042"0"0,0-3-1 0 0,1-1 1 0 0,-1-2 0 0 0,67 3 0 0 0,-41-3-485 0 0,400 15 1250 0 0,-1-39-509 0 0,-45-16-416 0 0,-267 20-672 0 0,427-48 547 0 0,302-20 725 0 0,-284 72-762 0 0,-520 4-1774 0 0,-70 5 137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5:54.585"/>
    </inkml:context>
    <inkml:brush xml:id="br0">
      <inkml:brushProperty name="width" value="0.035" units="cm"/>
      <inkml:brushProperty name="height" value="0.035" units="cm"/>
    </inkml:brush>
  </inkml:definitions>
  <inkml:trace contextRef="#ctx0" brushRef="#br0">1 1 3668 0 0,'32'30'2489'0'0,"-17"-17"-869"0"0,-1 1-1 0 0,0 0 1 0 0,15 22 3477 0 0,-41-30-4957 0 0,7-5-3280 0 0,-2 0-3365 0 0,7-1 6439 0 0,-29 3-3048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23.267"/>
    </inkml:context>
    <inkml:brush xml:id="br0">
      <inkml:brushProperty name="width" value="0.035" units="cm"/>
      <inkml:brushProperty name="height" value="0.035" units="cm"/>
    </inkml:brush>
  </inkml:definitions>
  <inkml:trace contextRef="#ctx0" brushRef="#br0">0 49 5052 0 0,'42'-47'8845'0'0,"-41"45"-6521"0"0,-1 6-1146 0 0,-2 32 1714 0 0,-14 71 0 0 0,-1 0-1114 0 0,13-59-1005 0 0,2-1 1 0 0,8 90-1 0 0,-3-111-977 0 0,2-1-1 0 0,0 0 1 0 0,2 0-1 0 0,1 0 1 0 0,0-1-1 0 0,24 44 1 0 0,-30-65-996 0 0,3-5-5046 0 0,-4 2 5995 0 0,-1-1-1 0 0,1 1 0 0 0,0 0 1 0 0,-1 0-1 0 0,1-1 0 0 0,0 1 1 0 0,-1-1-1 0 0,1 1 0 0 0,-1 0 1 0 0,1-1-1 0 0,-1 1 0 0 0,1-1 1 0 0,-1 0-1 0 0,1 1 0 0 0,-1-1 1 0 0,1 1-1 0 0,-1-1 0 0 0,0 0 1 0 0,1 1-1 0 0,-1-1 0 0 0,0 0 1 0 0,1 0-1 0 0,-13-17-4467 0 0,-5 1 250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5:57.598"/>
    </inkml:context>
    <inkml:brush xml:id="br0">
      <inkml:brushProperty name="width" value="0.035" units="cm"/>
      <inkml:brushProperty name="height" value="0.035" units="cm"/>
    </inkml:brush>
  </inkml:definitions>
  <inkml:trace contextRef="#ctx0" brushRef="#br0">8 1 3432 0 0,'0'0'6970'0'0,"0"4"-6531"0"0,-4 133 1453 0 0,0-60-1077 0 0,11 125 0 0 0,-3-141-455 0 0,-4 72 1 0 0,0-4 160 0 0,1 112 102 0 0,-2-123-409 0 0,1-111 629 0 0,1 24-3869 0 0,4-29-672 0 0,3-12 922 0 0,0-7 423 0 0,-3-1 349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24.397"/>
    </inkml:context>
    <inkml:brush xml:id="br0">
      <inkml:brushProperty name="width" value="0.035" units="cm"/>
      <inkml:brushProperty name="height" value="0.035" units="cm"/>
    </inkml:brush>
  </inkml:definitions>
  <inkml:trace contextRef="#ctx0" brushRef="#br0">0 12 4328 0 0,'0'0'3541'0'0,"0"0"-3386"0"0,0-1 0 0 0,1 0 0 0 0,-1 1 0 0 0,0-1 0 0 0,0 0 0 0 0,1 1 0 0 0,-1-1 0 0 0,0 1 0 0 0,1-1 0 0 0,-1 1 0 0 0,0-1 0 0 0,1 1 0 0 0,-1-1 0 0 0,1 1 0 0 0,-1-1 0 0 0,1 1 0 0 0,-1-1 0 0 0,1 1 0 0 0,0 0 0 0 0,0-1 0 0 0,7 19 389 0 0,0 0-1 0 0,-2 0 1 0 0,0 0-1 0 0,-1 1 0 0 0,-1 0 1 0 0,-1 1-1 0 0,0-1 0 0 0,-1 26 1 0 0,-8 163 842 0 0,4-185-1207 0 0,-29 633 754 0 0,33-634-1097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40.784"/>
    </inkml:context>
    <inkml:brush xml:id="br0">
      <inkml:brushProperty name="width" value="0.035" units="cm"/>
      <inkml:brushProperty name="height" value="0.035" units="cm"/>
    </inkml:brush>
  </inkml:definitions>
  <inkml:trace contextRef="#ctx0" brushRef="#br0">4 90 3620 0 0,'-1'0'226'0'0,"1"-1"0"0"0,0 1 0 0 0,-1-1-1 0 0,1 0 1 0 0,0 1 0 0 0,0-1 0 0 0,-1 1-1 0 0,1-1 1 0 0,0 1 0 0 0,0-1 0 0 0,0 0-1 0 0,0 1 1 0 0,0-1 0 0 0,0 1 0 0 0,0-1-1 0 0,0 1 1 0 0,0-1 0 0 0,0 0-1 0 0,0 1 1 0 0,0-1 0 0 0,0 1 0 0 0,1-1-1 0 0,-1 0 1 0 0,0 1 0 0 0,0-1 0 0 0,1 1-1 0 0,-1-1 1 0 0,1 0 0 0 0,17-8 2599 0 0,28 6-1920 0 0,-40 3-435 0 0,0-1-100 0 0,1 1-46 0 0,249-7 2501 0 0,-134 1-2517 0 0,-81 1-146 0 0,1 3-1 0 0,63 5 1 0 0,-23 4-22 0 0,-35-4 38 0 0,49 10 0 0 0,-70-8 50 0 0,48 3 0 0 0,-6 0 40 0 0,77 14 24 0 0,-130-18-268 0 0,5 0-15 0 0,0 0 0 0 0,0-1 0 0 0,21-1 0 0 0,28 4 87 0 0,9 2 169 0 0,126-5 0 0 0,90-17 621 0 0,-115 2-588 0 0,-75 3-225 0 0,250-27 1078 0 0,-284 29-1112 0 0,122-7 141 0 0,-116 10-134 0 0,-15-1-79 0 0,15-1 69 0 0,-55 4-31 0 0,23-2 43 0 0,53 2 0 0 0,52 5 252 0 0,204-13 464 0 0,-118-1-572 0 0,31 11 8 0 0,-108 0-152 0 0,183 0 91 0 0,-66 2-74 0 0,-19 11-62 0 0,-126-2 3 0 0,-23-7 45 0 0,-33-4-16 0 0,-1-3-28 0 0,301-21 15 0 0,-246 12-7 0 0,-123 12-18 0 0,1 0-4 0 0,16 0-5 0 0,-17 0 27 0 0,1 0-11 0 0,85 7-6 0 0,-36-3-2 0 0,-49-4 6 0 0,0 0-13 0 0,20 0 14 0 0,-20 0-15 0 0,-2 1-49 0 0,92 14 74 0 0,-92-15 1 0 0,0 1-44 0 0,37 7 82 0 0,-38-8-46 0 0,3 1 7 0 0,43 5-2 0 0,-45-6-5 0 0,2 1 0 0 0,87 7 96 0 0,-88-8-112 0 0,1 1 6 0 0,18 0 11 0 0,-18 0 5 0 0,125 1 1958 0 0,-125-2-1473 0 0,-2 0-465 0 0,15-2-7 0 0,-14 2-1 0 0,0-1-9 0 0,-3 1-429 0 0,38-1 1490 0 0,-29-3-2287 0 0,-30-3-4654 0 0,-48 1-5072 0 0,43 7 9305 0 0,-21 3-4131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13.389"/>
    </inkml:context>
    <inkml:brush xml:id="br0">
      <inkml:brushProperty name="width" value="0.035" units="cm"/>
      <inkml:brushProperty name="height" value="0.035" units="cm"/>
    </inkml:brush>
  </inkml:definitions>
  <inkml:trace contextRef="#ctx0" brushRef="#br0">1 13 3248 0 0,'0'0'2165'0'0,"0"-2"336"0"0,3-8 5987 0 0,4 228-4179 0 0,11-16-3625 0 0,-8-69-576 0 0,51 252 1 0 0,-24-291-580 0 0,-36-92 96 0 0,3 9-1519 0 0,-16-21-9606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15.283"/>
    </inkml:context>
    <inkml:brush xml:id="br0">
      <inkml:brushProperty name="width" value="0.035" units="cm"/>
      <inkml:brushProperty name="height" value="0.035" units="cm"/>
    </inkml:brush>
  </inkml:definitions>
  <inkml:trace contextRef="#ctx0" brushRef="#br0">49 49 2916 0 0,'1'-4'1604'0'0,"12"-28"2857"0"0,-4 20-711 0 0,-8 12-3634 0 0,-1 1 0 0 0,1 0 0 0 0,-1-1 0 0 0,1 1 1 0 0,-1 0-1 0 0,1-1 0 0 0,-1 1 0 0 0,0 0 0 0 0,1 0 0 0 0,-1 0 1 0 0,0-1-1 0 0,0 1 0 0 0,0 0 0 0 0,0 0 0 0 0,0 0 0 0 0,0 0 1 0 0,0-1-1 0 0,0 1 0 0 0,0 0 0 0 0,0 0 0 0 0,0 0 1 0 0,0 1-1 0 0,-5 75 1857 0 0,-28 146-1 0 0,7-58-1360 0 0,13-8-3496 0 0,13-153 1870 0 0,15-21-8590 0 0,-14 16 8996 0 0,9-16-1814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15.628"/>
    </inkml:context>
    <inkml:brush xml:id="br0">
      <inkml:brushProperty name="width" value="0.035" units="cm"/>
      <inkml:brushProperty name="height" value="0.035" units="cm"/>
    </inkml:brush>
  </inkml:definitions>
  <inkml:trace contextRef="#ctx0" brushRef="#br0">16 1 3408 0 0,'0'0'3473'0'0,"4"1"-2006"0"0,-2 0-1270 0 0,0 1 1 0 0,0-1-1 0 0,-1 1 0 0 0,1-1 1 0 0,0 1-1 0 0,0 0 0 0 0,-1 0 1 0 0,1 0-1 0 0,-1 0 0 0 0,0 0 1 0 0,0 0-1 0 0,1 0 1 0 0,-1 1-1 0 0,0-1 0 0 0,-1 0 1 0 0,1 1-1 0 0,0-1 0 0 0,-1 0 1 0 0,1 1-1 0 0,-1-1 0 0 0,0 1 1 0 0,0-1-1 0 0,0 1 0 0 0,0 2 1 0 0,-3 81 2050 0 0,1-59-1430 0 0,-1 94 1033 0 0,0-17-1826 0 0,-1-39-3016 0 0,4-63 2555 0 0,-1 0 0 0 0,1-1 0 0 0,-1 1-1 0 0,0 0 1 0 0,1 0 0 0 0,-1-1 0 0 0,0 1-1 0 0,0 0 1 0 0,-1-1 0 0 0,1 1 0 0 0,0-1-1 0 0,0 1 1 0 0,-1-1 0 0 0,1 0 0 0 0,-1 0-1 0 0,1 1 1 0 0,-1-1 0 0 0,0 0 0 0 0,-2 1-1 0 0,2 0-232 0 0,-1-1-1742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15.967"/>
    </inkml:context>
    <inkml:brush xml:id="br0">
      <inkml:brushProperty name="width" value="0.035" units="cm"/>
      <inkml:brushProperty name="height" value="0.035" units="cm"/>
    </inkml:brush>
  </inkml:definitions>
  <inkml:trace contextRef="#ctx0" brushRef="#br0">2 122 3900 0 0,'-1'-1'251'0'0,"1"-1"-1"0"0,0 1 1 0 0,-1-1-1 0 0,1 1 1 0 0,0-1-1 0 0,0 0 1 0 0,0 1 0 0 0,0-1-1 0 0,0 1 1 0 0,1-1-1 0 0,-1 1 1 0 0,0-1-1 0 0,1 1 1 0 0,-1-1-1 0 0,1 1 1 0 0,-1 0-1 0 0,1-1 1 0 0,0 1-1 0 0,0-1 1 0 0,0 1-1 0 0,-1 0 1 0 0,1 0-1 0 0,0 0 1 0 0,0-1-1 0 0,1 1 1 0 0,-1 0-1 0 0,0 0 1 0 0,0 1 0 0 0,0-1-1 0 0,1 0 1 0 0,-1 0-1 0 0,1 0 1 0 0,-1 1-1 0 0,3-2 1 0 0,9-4 481 0 0,1 1-1 0 0,27-8 1 0 0,-21 7 23 0 0,21-6-458 0 0,0 2 0 0 0,1 2 0 0 0,50-3 0 0 0,-21 7-3417 0 0,-4 3-4203 0 0,-58 1 4387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16.574"/>
    </inkml:context>
    <inkml:brush xml:id="br0">
      <inkml:brushProperty name="width" value="0.035" units="cm"/>
      <inkml:brushProperty name="height" value="0.035" units="cm"/>
    </inkml:brush>
  </inkml:definitions>
  <inkml:trace contextRef="#ctx0" brushRef="#br0">6 361 3580 0 0,'0'0'205'0'0,"-1"1"0"0"0,1-1 1 0 0,-1 0-1 0 0,1 1 0 0 0,0-1 0 0 0,-1 1 0 0 0,1-1 0 0 0,0 0 0 0 0,-1 1 0 0 0,1-1 0 0 0,0 1 0 0 0,0-1 0 0 0,0 1 0 0 0,-1-1 1 0 0,1 1-1 0 0,0 0 0 0 0,0-1 0 0 0,0 1 0 0 0,0-1 0 0 0,0 1 0 0 0,0-1 0 0 0,0 1 0 0 0,0-1 0 0 0,0 1 0 0 0,0 0 0 0 0,0-1 0 0 0,0 1 1 0 0,0-1-1 0 0,1 1 0 0 0,-1-1 0 0 0,0 1 0 0 0,0-1 0 0 0,1 1 0 0 0,-1-1 0 0 0,0 1 0 0 0,1-1 0 0 0,0 1 0 0 0,22 1 2978 0 0,27-13-1520 0 0,-22-1-1163 0 0,1-1 0 0 0,-2-1 0 0 0,0-1 0 0 0,36-27 0 0 0,-52 34-486 0 0,-1-1 1 0 0,1 0-1 0 0,-1 0 1 0 0,-1-1 0 0 0,0-1-1 0 0,-1 1 1 0 0,0-2-1 0 0,0 1 1 0 0,-1-1 0 0 0,-1 0-1 0 0,0 0 1 0 0,6-17-1 0 0,-11 26-23 0 0,-1-1-1 0 0,1 1 0 0 0,-1-1 1 0 0,1 0-1 0 0,-1 1 1 0 0,0-1-1 0 0,-1 1 0 0 0,1-1 1 0 0,0 1-1 0 0,-1-1 0 0 0,0 1 1 0 0,0-1-1 0 0,0 1 0 0 0,0-1 1 0 0,-1 1-1 0 0,1 0 0 0 0,-1 0 1 0 0,0 0-1 0 0,0 0 0 0 0,0 0 1 0 0,-3-3-1 0 0,2 2-3 0 0,-1 0 0 0 0,0 0 1 0 0,0 0-1 0 0,-1 0 0 0 0,1 1 0 0 0,-1 0 0 0 0,0 0 0 0 0,1 0 0 0 0,-1 1 0 0 0,-1-1 1 0 0,-6-1-1 0 0,10 3 11 0 0,0 1 0 0 0,1 0 1 0 0,-1-1-1 0 0,0 1 0 0 0,0 0 1 0 0,0 0-1 0 0,0 0 0 0 0,0 0 1 0 0,0 0-1 0 0,1 1 0 0 0,-1-1 1 0 0,0 0-1 0 0,0 1 0 0 0,0-1 1 0 0,-3 3-1 0 0,0-1-4 0 0,1-1 12 0 0,1 0 1 0 0,-1 0-1 0 0,1 1 0 0 0,0-1 0 0 0,-1 1 1 0 0,1 0-1 0 0,0 0 0 0 0,0 0 0 0 0,0 0 1 0 0,0 1-1 0 0,1-1 0 0 0,-1 1 1 0 0,1 0-1 0 0,-1 0 0 0 0,1 0 0 0 0,0 0 1 0 0,0 0-1 0 0,-2 4 0 0 0,-1 2 61 0 0,1 0-1 0 0,0 1 1 0 0,1-1 0 0 0,-5 18-1 0 0,6-15 39 0 0,0-1 1 0 0,1 0-1 0 0,0 0 0 0 0,1 1 0 0 0,0-1 0 0 0,1 0 1 0 0,0 0-1 0 0,1 1 0 0 0,0-1 0 0 0,1 0 1 0 0,0 0-1 0 0,1-1 0 0 0,0 1 0 0 0,0-1 1 0 0,1 0-1 0 0,1 0 0 0 0,0 0 0 0 0,10 13 1 0 0,-7-13-129 0 0,0-1 0 0 0,0 0 1 0 0,1 0-1 0 0,0-1 1 0 0,0 0-1 0 0,1-1 1 0 0,0 0-1 0 0,1-1 1 0 0,-1 0-1 0 0,1-1 1 0 0,0 0-1 0 0,1-1 1 0 0,-1 0-1 0 0,1-1 0 0 0,23 3 1 0 0,-23-5-888 0 0,0 0-1 0 0,1 0 1 0 0,-1-1 0 0 0,24-4 0 0 0,-31 3 136 0 0,0 0 0 0 0,-1-1 0 0 0,1 1 0 0 0,0-2 0 0 0,-1 1 0 0 0,1-1 0 0 0,-1 1 0 0 0,0-1 1 0 0,0-1-1 0 0,0 1 0 0 0,0-1 0 0 0,5-5 0 0 0,0-2-1786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16.914"/>
    </inkml:context>
    <inkml:brush xml:id="br0">
      <inkml:brushProperty name="width" value="0.035" units="cm"/>
      <inkml:brushProperty name="height" value="0.035" units="cm"/>
    </inkml:brush>
  </inkml:definitions>
  <inkml:trace contextRef="#ctx0" brushRef="#br0">48 37 5368 0 0,'0'-5'2273'0'0,"0"-2"-2538"0"0,-1-18 11135 0 0,-3 39-10118 0 0,-10 82 2408 0 0,-2 161-1 0 0,10-123-2196 0 0,1-54-812 0 0,3 1-1 0 0,4 0 1 0 0,21 139 0 0 0,-20-205-1724 0 0,2 27 61 0 0,-9-31-3733 0 0,-5-1-5235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17.883"/>
    </inkml:context>
    <inkml:brush xml:id="br0">
      <inkml:brushProperty name="width" value="0.035" units="cm"/>
      <inkml:brushProperty name="height" value="0.035" units="cm"/>
    </inkml:brush>
  </inkml:definitions>
  <inkml:trace contextRef="#ctx0" brushRef="#br0">9 94 5092 0 0,'9'-29'2561'0'0,"-6"20"-724"0"0,0 0 0 0 0,-1-1 0 0 0,0 0 1 0 0,2-17-1 0 0,-20 247 2310 0 0,8-161-3823 0 0,3 0-1 0 0,3 0 1 0 0,8 102-1 0 0,-5-154-370 0 0,0 1 1 0 0,0-1-1 0 0,1 1 1 0 0,0-1-1 0 0,1 0 0 0 0,0 0 1 0 0,0 0-1 0 0,0 0 0 0 0,1 0 1 0 0,0-1-1 0 0,0 0 1 0 0,0 0-1 0 0,9 10 0 0 0,-10-15-189 0 0,-1 0 1 0 0,0 0-1 0 0,1 1 0 0 0,-1-1 0 0 0,1-1 0 0 0,-1 1 0 0 0,1 0 0 0 0,0-1 1 0 0,-1 1-1 0 0,1-1 0 0 0,0 0 0 0 0,-1 0 0 0 0,1 0 0 0 0,0 0 0 0 0,-1 0 0 0 0,1-1 1 0 0,0 1-1 0 0,-1-1 0 0 0,1 1 0 0 0,0-1 0 0 0,4-2 0 0 0,2-1-1501 0 0,-1 0-1 0 0,1 0 0 0 0,-1 0 1 0 0,15-12-1 0 0,-2-2-2584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23.607"/>
    </inkml:context>
    <inkml:brush xml:id="br0">
      <inkml:brushProperty name="width" value="0.035" units="cm"/>
      <inkml:brushProperty name="height" value="0.035" units="cm"/>
    </inkml:brush>
  </inkml:definitions>
  <inkml:trace contextRef="#ctx0" brushRef="#br0">0 166 3944 0 0,'15'-4'767'0'0,"0"0"-1"0"0,0 2 0 0 0,0 0 0 0 0,0 0 1 0 0,0 1-1 0 0,0 1 0 0 0,0 1 0 0 0,0 0 1 0 0,0 1-1 0 0,0 1 0 0 0,19 5 1 0 0,-24-5-409 0 0,0 1 0 0 0,0 1 0 0 0,-1 0 0 0 0,1 0 0 0 0,-1 1 0 0 0,0 0 0 0 0,-1 0 1 0 0,1 1-1 0 0,-1 0 0 0 0,-1 1 0 0 0,1 0 0 0 0,-1 0 0 0 0,-1 0 0 0 0,1 1 1 0 0,-1 0-1 0 0,7 17 0 0 0,5 18 829 0 0,-12-28-807 0 0,0-1 0 0 0,1 1 1 0 0,11 18-1 0 0,-15-30-312 0 0,0 0-1 0 0,0 0 1 0 0,0 0 0 0 0,0 0 0 0 0,1-1 0 0 0,0 1 0 0 0,-1-1-1 0 0,1 0 1 0 0,0 0 0 0 0,0-1 0 0 0,1 1 0 0 0,-1-1-1 0 0,1 0 1 0 0,-1 0 0 0 0,1 0 0 0 0,5 1 0 0 0,-3 0-12 0 0,-4-2-38 0 0,-1 0 1 0 0,1 0-1 0 0,-1 0 1 0 0,1-1-1 0 0,-1 1 1 0 0,1 0-1 0 0,0-1 0 0 0,-1 0 1 0 0,1 0-1 0 0,-1 0 1 0 0,1 0-1 0 0,0 0 1 0 0,-1 0-1 0 0,3-1 0 0 0,18-2 133 0 0,-2-1-1 0 0,1-1 0 0 0,0-1 0 0 0,-1-1 1 0 0,0 0-1 0 0,0-2 0 0 0,-1-1 0 0 0,0 0 0 0 0,-1-1 1 0 0,0-1-1 0 0,22-19 0 0 0,-32 23 18 0 0,0 0-1 0 0,0-1 1 0 0,-1 0-1 0 0,0-1 1 0 0,-1 0-1 0 0,0 0 1 0 0,0 0-1 0 0,-1-1 1 0 0,9-22-1 0 0,-12 24-57 0 0,-1 0-1 0 0,0 0 1 0 0,0 0 0 0 0,-1 0-1 0 0,0-1 1 0 0,0 1-1 0 0,-1 0 1 0 0,-1-1 0 0 0,1 1-1 0 0,-2 0 1 0 0,1 0-1 0 0,-1 0 1 0 0,-1 0 0 0 0,-5-14-1 0 0,5 15-37 0 0,0 1-1 0 0,-1 0 0 0 0,0 0 0 0 0,0 0 0 0 0,0 0 1 0 0,-1 1-1 0 0,-11-12 0 0 0,13 15-64 0 0,-1 0-1 0 0,1 0 1 0 0,-1 1 0 0 0,1-1 0 0 0,-1 1-1 0 0,0 0 1 0 0,0 0 0 0 0,0 0-1 0 0,0 0 1 0 0,0 1 0 0 0,-1 0-1 0 0,1 0 1 0 0,0 0 0 0 0,-1 0-1 0 0,1 1 1 0 0,-1-1 0 0 0,1 1-1 0 0,-5 1 1 0 0,-2 0-164 0 0,0 1 0 0 0,0 1 0 0 0,1-1 0 0 0,-1 2-1 0 0,1 0 1 0 0,0 0 0 0 0,0 0 0 0 0,0 2 0 0 0,1-1 0 0 0,-1 1 0 0 0,1 0 0 0 0,1 1-1 0 0,-1 0 1 0 0,-12 15 0 0 0,17-19-98 0 0,-11 15-1189 0 0,1-1 1 0 0,-12 22-1 0 0,7 3-3262 0 0,17-37 3449 0 0,1 1 0 0 0,0-1 0 0 0,0 1 0 0 0,0 0 0 0 0,1-1-1 0 0,0 7 1 0 0,3 12-4106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18.291"/>
    </inkml:context>
    <inkml:brush xml:id="br0">
      <inkml:brushProperty name="width" value="0.035" units="cm"/>
      <inkml:brushProperty name="height" value="0.035" units="cm"/>
    </inkml:brush>
  </inkml:definitions>
  <inkml:trace contextRef="#ctx0" brushRef="#br0">127 73 5545 0 0,'8'-73'11970'0'0,"-7"74"-11852"0"0,1 0 1 0 0,-1 0-1 0 0,0-1 1 0 0,1 1-1 0 0,-1 0 1 0 0,0 0-1 0 0,0 1 0 0 0,0-1 1 0 0,0 0-1 0 0,0 0 1 0 0,0 0-1 0 0,0 1 1 0 0,1 1-1 0 0,2 12 219 0 0,-1 1 0 0 0,0 1 0 0 0,-1-1 0 0 0,0 0 0 0 0,-2 0 0 0 0,0 1-1 0 0,-3 20 1 0 0,-22 125 1279 0 0,14-107-1214 0 0,-27 155 76 0 0,-22 127 155 0 0,32-115-4747 0 0,27-218 2271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18.710"/>
    </inkml:context>
    <inkml:brush xml:id="br0">
      <inkml:brushProperty name="width" value="0.035" units="cm"/>
      <inkml:brushProperty name="height" value="0.035" units="cm"/>
    </inkml:brush>
  </inkml:definitions>
  <inkml:trace contextRef="#ctx0" brushRef="#br0">0 50 4596 0 0,'5'-19'2225'0'0,"5"-7"4667"0"0,-10 26-6791 0 0,0-1 0 0 0,0 1 0 0 0,1 0 0 0 0,-1-1 0 0 0,1 1 0 0 0,-1 0 0 0 0,0 0-1 0 0,1-1 1 0 0,-1 1 0 0 0,1 0 0 0 0,-1 0 0 0 0,1 0 0 0 0,-1-1 0 0 0,0 1 0 0 0,1 0 0 0 0,-1 0 0 0 0,1 0-1 0 0,-1 0 1 0 0,1 0 0 0 0,-1 0 0 0 0,1 0 0 0 0,-1 0 0 0 0,1 0 0 0 0,-1 0 0 0 0,1 0 0 0 0,-1 0 0 0 0,1 1-1 0 0,-1-1 1 0 0,1 0 0 0 0,-1 0 0 0 0,0 0 0 0 0,1 1 0 0 0,-1-1 0 0 0,1 0 0 0 0,-1 0 0 0 0,0 1-1 0 0,1-1 1 0 0,-1 0 0 0 0,0 1 0 0 0,1-1 0 0 0,-1 1 0 0 0,1 0-32 0 0,0 1-1 0 0,0-1 1 0 0,0 0 0 0 0,0 1-1 0 0,-1-1 1 0 0,1 0 0 0 0,0 1 0 0 0,-1-1-1 0 0,1 1 1 0 0,-1-1 0 0 0,0 1-1 0 0,1 0 1 0 0,-1-1 0 0 0,0 1-1 0 0,0-1 1 0 0,0 1 0 0 0,0 0 0 0 0,0-1-1 0 0,-1 3 1 0 0,1-1 134 0 0,2 46 1161 0 0,-3-1-1 0 0,-7 64 0 0 0,-2 35-130 0 0,10-132-1215 0 0,-1 18-148 0 0,1-1-1 0 0,2 1 1 0 0,1 0-1 0 0,15 61 1 0 0,-17-93-175 0 0,-1 1 0 0 0,1-1 1 0 0,0 0-1 0 0,0 0 0 0 0,0 0 1 0 0,0 1-1 0 0,0-1 0 0 0,0 0 1 0 0,0 0-1 0 0,0 0 0 0 0,0-1 0 0 0,0 1 1 0 0,0 0-1 0 0,1 0 0 0 0,-1-1 1 0 0,0 1-1 0 0,1 0 0 0 0,-1-1 0 0 0,0 1 1 0 0,1-1-1 0 0,-1 0 0 0 0,1 0 1 0 0,-1 1-1 0 0,1-1 0 0 0,-1 0 0 0 0,0 0 1 0 0,1 0-1 0 0,-1 0 0 0 0,4-1 1 0 0,-3 1 353 0 0,8-4-5183 0 0,-2-8 2694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19.197"/>
    </inkml:context>
    <inkml:brush xml:id="br0">
      <inkml:brushProperty name="width" value="0.035" units="cm"/>
      <inkml:brushProperty name="height" value="0.035" units="cm"/>
    </inkml:brush>
  </inkml:definitions>
  <inkml:trace contextRef="#ctx0" brushRef="#br0">57 83 4144 0 0,'29'-79'13642'0'0,"-28"75"-10693"0"0,0 5-2816 0 0,0 0 0 0 0,0 0 0 0 0,0 0 1 0 0,0 0-1 0 0,0 0 0 0 0,0 1 0 0 0,0-1 0 0 0,-1 0 1 0 0,1 0-1 0 0,0 0 0 0 0,-1 1 0 0 0,1-1 1 0 0,-1 0-1 0 0,1 1 0 0 0,-1-1 0 0 0,0 1 1 0 0,0-1-1 0 0,1 0 0 0 0,-1 3 0 0 0,4 30 1049 0 0,-4 45 86 0 0,-3 1 1 0 0,-5-1-1 0 0,-25 118 1 0 0,2-6-1085 0 0,28-174-1089 0 0,-14 121 1467 0 0,12-91-6967 0 0,2-1-8819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19.570"/>
    </inkml:context>
    <inkml:brush xml:id="br0">
      <inkml:brushProperty name="width" value="0.035" units="cm"/>
      <inkml:brushProperty name="height" value="0.035" units="cm"/>
    </inkml:brush>
  </inkml:definitions>
  <inkml:trace contextRef="#ctx0" brushRef="#br0">3 257 4372 0 0,'0'0'6910'0'0,"-1"4"-5163"0"0,0 2-1283 0 0,1 1 0 0 0,-1-1 0 0 0,1 0 1 0 0,0 0-1 0 0,1 0 0 0 0,-1 1 0 0 0,1-1 0 0 0,1 0 0 0 0,-1 0 0 0 0,1 0 0 0 0,0 0 0 0 0,0 0 0 0 0,5 8 0 0 0,-4-8-314 0 0,0 0-1 0 0,1 0 0 0 0,0-1 0 0 0,0 1 1 0 0,0-1-1 0 0,1 0 0 0 0,0 0 0 0 0,0 0 1 0 0,0-1-1 0 0,0 0 0 0 0,1 0 1 0 0,0 0-1 0 0,0-1 0 0 0,0 1 0 0 0,0-1 1 0 0,0-1-1 0 0,1 1 0 0 0,-1-1 0 0 0,1 0 1 0 0,-1-1-1 0 0,1 0 0 0 0,8 1 0 0 0,-4-1-110 0 0,-1-1-1 0 0,0 0 0 0 0,1-1 0 0 0,-1 0 1 0 0,0-1-1 0 0,1 0 0 0 0,-1 0 0 0 0,0-1 0 0 0,0 0 1 0 0,-1-1-1 0 0,1 0 0 0 0,-1-1 0 0 0,0 0 1 0 0,0 0-1 0 0,0-1 0 0 0,-1 0 0 0 0,0-1 0 0 0,0 0 1 0 0,0 0-1 0 0,9-12 0 0 0,-9 6 145 0 0,0 0 0 0 0,0-1 0 0 0,-2 0 0 0 0,0 0 0 0 0,0-1-1 0 0,-1 0 1 0 0,-1 0 0 0 0,0 0 0 0 0,-1 0 0 0 0,0-17 0 0 0,-2 24-82 0 0,-1 1 0 0 0,0-1 1 0 0,0 1-1 0 0,-1-1 0 0 0,1 1 1 0 0,-2-1-1 0 0,1 1 1 0 0,-1 0-1 0 0,-1-1 0 0 0,1 1 1 0 0,-1 0-1 0 0,0 1 0 0 0,-1-1 1 0 0,1 0-1 0 0,-1 1 0 0 0,-1 0 1 0 0,1 0-1 0 0,-1 0 0 0 0,0 0 1 0 0,-1 1-1 0 0,1 0 0 0 0,-12-8 1 0 0,11 10-199 0 0,0 0 0 0 0,0 1 0 0 0,0 0-1 0 0,0 0 1 0 0,0 0 0 0 0,-1 1 0 0 0,1 0 0 0 0,-1 0 0 0 0,1 1 0 0 0,-1 0 0 0 0,1 0 0 0 0,-1 0 0 0 0,1 1 0 0 0,0 0 0 0 0,-1 0 0 0 0,1 1 0 0 0,0 0 0 0 0,0 0 0 0 0,0 0 0 0 0,-11 6 0 0 0,5-1-879 0 0,0 0 1 0 0,1 0-1 0 0,0 1 1 0 0,0 1-1 0 0,-10 10 1 0 0,-43 54-10608 0 0,44-43 6380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44.020"/>
    </inkml:context>
    <inkml:brush xml:id="br0">
      <inkml:brushProperty name="width" value="0.035" units="cm"/>
      <inkml:brushProperty name="height" value="0.035" units="cm"/>
    </inkml:brush>
  </inkml:definitions>
  <inkml:trace contextRef="#ctx0" brushRef="#br0">1 1 3236 0 0,'0'0'3967'0'0,"6"23"-2069"0"0,3 17-883 0 0,-2 0 0 0 0,-1 1-1 0 0,1 70 1 0 0,3 28-816 0 0,-10-136-226 0 0,1 0 232 0 0,0-1 13 0 0,0 0 1 0 0,1 0-1 0 0,-1 0 1 0 0,0 0 0 0 0,1 0-1 0 0,-1 0 1 0 0,1 0 0 0 0,-1-1-1 0 0,1 1 1 0 0,0 0 0 0 0,0-1-1 0 0,3 2 1 0 0,17-1-58 0 0,-17-2 14 0 0,1 1-15 0 0,13 1 147 0 0,1-1 1 0 0,-1 0-1 0 0,35-5 1 0 0,20-11 53 0 0,120-17 427 0 0,-134 25-104 0 0,105-25 1 0 0,-44 7-67 0 0,133-2-18 0 0,-249 27-552 0 0,3 0-2 0 0,189-13 550 0 0,-191 12-567 0 0,1 1 1 0 0,22-2-8 0 0,-22 2-19 0 0,-1 0 9 0 0,19 2-13 0 0,-18-2 19 0 0,-1 0-11 0 0,20-2 11 0 0,-20 2 7 0 0,1 0 20 0 0,110 0 495 0 0,94 7-296 0 0,-206-7-235 0 0,29-2-29 0 0,-27 2 33 0 0,0 0 17 0 0,96-7 157 0 0,-96 7-173 0 0,-2-1-17 0 0,15 0 9 0 0,96-12 269 0 0,131-28 620 0 0,-105 27-612 0 0,166 6 711 0 0,-303 8-923 0 0,2 0 12 0 0,40-4-46 0 0,-46 4-37 0 0,57 4 31 0 0,99 2 199 0 0,-101-8-156 0 0,-45 3-53 0 0,58 3 7 0 0,-13-1-13 0 0,-30-2-15 0 0,101 2 1 0 0,4 0 43 0 0,18-1-28 0 0,25-5-2 0 0,76-2 79 0 0,-162 1-129 0 0,-24 2 58 0 0,437 9 409 0 0,-327-9-132 0 0,-72 1-233 0 0,-16-3-39 0 0,-70 3-17 0 0,141-11-8 0 0,13 6 30 0 0,-83 0-10 0 0,38 1-22 0 0,36-3 76 0 0,-93 0-105 0 0,23 1 56 0 0,-65 5-25 0 0,-20 2 4 0 0,0 0 6 0 0,16-2-22 0 0,-17 2-1 0 0,1 0 8 0 0,49 0-40 0 0,-50 0 38 0 0,1-1-4 0 0,39-3 43 0 0,50 2 0 0 0,-84 2-39 0 0,-5 0-11 0 0,0 0-42 0 0,17 2 73 0 0,-17-2 5 0 0,-1 0-9 0 0,14 2-6 0 0,-15-2-8 0 0,2 1 7 0 0,18 0-4 0 0,-18 0 4 0 0,0-1 8 0 0,17 2 7 0 0,-17-2-10 0 0,119 4 27 0 0,-120-4-23 0 0,0 0-2 0 0,120 5-39 0 0,-121-5 38 0 0,2 0-12 0 0,16 0 7 0 0,-16 0-3 0 0,19 5 38 0 0,69 1 1559 0 0,-88-8-1576 0 0,36 0 147 0 0,-40 1-219 0 0,0 1-1 0 0,0-1 1 0 0,0 1-1 0 0,0-1 1 0 0,0 0-1 0 0,0 0 1 0 0,0 0-1 0 0,0 0 1 0 0,0 0-1 0 0,-1-1 1 0 0,1 1-1 0 0,2-3 1 0 0,-1 1-301 0 0,0 1 1 0 0,0-1-1 0 0,0 1 1 0 0,0 0-1 0 0,1 0 1 0 0,-1 0-1 0 0,0 1 1 0 0,1-1-1 0 0,0 1 1 0 0,-1 0 0 0 0,1-1-1 0 0,4 1 1 0 0,8 0-100 0 0,-26 3-6410 0 0,-13 2-1509 0 0,12-3 7436 0 0,5 0-3662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51.147"/>
    </inkml:context>
    <inkml:brush xml:id="br0">
      <inkml:brushProperty name="width" value="0.035" units="cm"/>
      <inkml:brushProperty name="height" value="0.035" units="cm"/>
    </inkml:brush>
  </inkml:definitions>
  <inkml:trace contextRef="#ctx0" brushRef="#br0">1 17 2128 0 0,'0'0'1202'0'0,"7"9"293"0"0,1-6 5863 0 0,10-4-6502 0 0,0-1-1 0 0,0-1 1 0 0,18-5-1 0 0,-32 8-697 0 0,47-7 729 0 0,-46 7-763 0 0,18-2 137 0 0,-18 1-168 0 0,52-3 337 0 0,-51 4-363 0 0,-1 0-3 0 0,13 0-7 0 0,-13 0-9 0 0,-1 1 2 0 0,13 2-24 0 0,-12-3 24 0 0,0 1 4 0 0,129 23 857 0 0,-129-23-872 0 0,1-1 3 0 0,78 2 277 0 0,-80-2-221 0 0,3 0-8 0 0,89-8 377 0 0,-89 7-320 0 0,-2 0-90 0 0,55-2 243 0 0,-54 2-159 0 0,-1 0-5 0 0,83-9 707 0 0,-82 10-712 0 0,-1-1-32 0 0,15 0-25 0 0,-15 0-7 0 0,0 1 9 0 0,44-2 28 0 0,-44 2 2 0 0,0 1-91 0 0,5 0-225 0 0,66 8 870 0 0,-23-6-4460 0 0,-62-4 4 0 0,-1 2 2203 0 0,-6 3-3723 0 0,-20 8 563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52.040"/>
    </inkml:context>
    <inkml:brush xml:id="br0">
      <inkml:brushProperty name="width" value="0.035" units="cm"/>
      <inkml:brushProperty name="height" value="0.035" units="cm"/>
    </inkml:brush>
  </inkml:definitions>
  <inkml:trace contextRef="#ctx0" brushRef="#br0">0 27 3504 0 0,'0'0'3389'0'0,"1"2"-3060"0"0,1-1 0 0 0,-1 1 0 0 0,0-1 0 0 0,0 0 0 0 0,1 0 0 0 0,-1 0 1 0 0,1 0-1 0 0,0 0 0 0 0,-1 0 0 0 0,1 0 0 0 0,2 1 0 0 0,17 1 377 0 0,-16-2-56 0 0,1-1-81 0 0,303 7 5178 0 0,-41 2-3578 0 0,-200-7-1553 0 0,19 0-23 0 0,69 0 803 0 0,-19-10-96 0 0,-132 8-1186 0 0,2-1-24 0 0,18-2-26 0 0,-19 2-4 0 0,0 1-22 0 0,16 0 3 0 0,-17 0-6 0 0,2-3 99 0 0,4 0-575 0 0,-10-1-4255 0 0,-9-14 368 0 0,-11 1-3970 0 0,2 7 4325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53.147"/>
    </inkml:context>
    <inkml:brush xml:id="br0">
      <inkml:brushProperty name="width" value="0.035" units="cm"/>
      <inkml:brushProperty name="height" value="0.035" units="cm"/>
    </inkml:brush>
  </inkml:definitions>
  <inkml:trace contextRef="#ctx0" brushRef="#br0">1 86 2272 0 0,'0'0'1296'0'0,"4"1"-251"0"0,9 1-659 0 0,0 0-1 0 0,1-2 1 0 0,-1 1 0 0 0,0-2-1 0 0,0 0 1 0 0,0 0 0 0 0,22-6-1 0 0,47-3 232 0 0,-80 10-506 0 0,0-1-1 0 0,1 1 0 0 0,-1-1 0 0 0,0 1 0 0 0,0-1 0 0 0,0 0 0 0 0,0 0 0 0 0,0 0 0 0 0,0 0 0 0 0,0 0 0 0 0,0-1 1 0 0,0 1-1 0 0,0-1 0 0 0,-1 1 0 0 0,1-1 0 0 0,-1 1 0 0 0,1-1 0 0 0,-1 0 0 0 0,1 0 0 0 0,-1 0 0 0 0,0 0 1 0 0,1-3-1 0 0,-1 3 244 0 0,1-5 192 0 0,4-16 573 0 0,-3 15 2968 0 0,11 15-3971 0 0,-11-6 86 0 0,6 18 346 0 0,-6-10-364 0 0,0 0 0 0 0,-1 0 0 0 0,0 0 0 0 0,-1 0 0 0 0,0 0 0 0 0,0 0 0 0 0,-2 16 0 0 0,-9 72 574 0 0,1-24-281 0 0,5 3-142 0 0,3 1-1 0 0,4 0 0 0 0,12 76 1 0 0,-4-22-356 0 0,-4-36 133 0 0,-2-36-16 0 0,-5-55-90 0 0,3 13 345 0 0,-4-5-1545 0 0,-6-7-6246 0 0,-5-6 5984 0 0,0-5-3426 0 0,-5-7 873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54.440"/>
    </inkml:context>
    <inkml:brush xml:id="br0">
      <inkml:brushProperty name="width" value="0.035" units="cm"/>
      <inkml:brushProperty name="height" value="0.035" units="cm"/>
    </inkml:brush>
  </inkml:definitions>
  <inkml:trace contextRef="#ctx0" brushRef="#br0">1 24 4052 0 0,'0'0'1535'0'0,"3"-2"-229"0"0,33-11 2505 0 0,-32 12-3047 0 0,2 0-96 0 0,38-3 41 0 0,0 2 1 0 0,0 2 0 0 0,-1 1-1 0 0,1 3 1 0 0,61 12 0 0 0,-38-5-608 0 0,-63-11-61 0 0,2 0 6 0 0,14 0 27 0 0,-15 0 263 0 0,-5-1-271 0 0,0-1-1 0 0,-1 1 1 0 0,1-1 0 0 0,0 1 0 0 0,-1-1 0 0 0,1 1-1 0 0,-1-1 1 0 0,1 1 0 0 0,-1 0 0 0 0,0-1 0 0 0,1 1-1 0 0,-1 0 1 0 0,0 0 0 0 0,0-1 0 0 0,-1 0-1 0 0,-5 2 539 0 0,4 18-593 0 0,1 117 744 0 0,9 208 1023 0 0,2 20-956 0 0,-11-223-768 0 0,5-74-731 0 0,-3-63 682 0 0,0-2-14 0 0,0-1 14 0 0,0 1 1 0 0,0 0-1 0 0,0 0 1 0 0,0-1-1 0 0,0 1 1 0 0,0 0 0 0 0,0 0-1 0 0,0 0 1 0 0,0-1-1 0 0,0 1 1 0 0,-1 0-1 0 0,1-1 1 0 0,0 1 0 0 0,-1 0-1 0 0,1-1 1 0 0,0 1-1 0 0,-1 0 1 0 0,1-1-1 0 0,-1 1 1 0 0,1 0 0 0 0,-1-1-1 0 0,1 1 1 0 0,-1 0-1 0 0,-38-11 9 0 0,36 9-9 0 0,-2-1-14 0 0,1-2 3 0 0,-36-6-26 0 0,-10-1 29 0 0,44 10 0 0 0,3 1 8 0 0,-5-1-113 0 0,10 2 54 0 0,23 7 7 0 0,51 13-538 0 0,-54-17 475 0 0,-16-2 12 0 0,-2-2-68 0 0,6 2 67 0 0,-31-7 79 0 0,-39-7-12 0 0,7 6-26 0 0,48 6-143 0 0,0-1-284 0 0,-17-4-427 0 0,16 4-503 0 0,2 0-880 0 0,-2 0 1146 0 0,-3-2-418 0 0,-2-2-3075 0 0,-2-3 619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57.094"/>
    </inkml:context>
    <inkml:brush xml:id="br0">
      <inkml:brushProperty name="width" value="0.035" units="cm"/>
      <inkml:brushProperty name="height" value="0.035" units="cm"/>
    </inkml:brush>
  </inkml:definitions>
  <inkml:trace contextRef="#ctx0" brushRef="#br0">1 18 2848 0 0,'7'-15'2126'0'0,"0"12"1281"0"0,-4 4-3263 0 0,0 0-1 0 0,-1 0 1 0 0,1 0 0 0 0,-1 0 0 0 0,1 0-1 0 0,-1 1 1 0 0,0-1 0 0 0,1 1 0 0 0,-1-1 0 0 0,0 1-1 0 0,0 0 1 0 0,0 0 0 0 0,0 0 0 0 0,0 0-1 0 0,-1 0 1 0 0,1 1 0 0 0,-1-1 0 0 0,1 0 0 0 0,-1 1-1 0 0,0-1 1 0 0,0 1 0 0 0,1 3 0 0 0,14 31 565 0 0,-3 0 1 0 0,-1 1 0 0 0,-2 0 0 0 0,-1 1-1 0 0,5 60 1 0 0,-8 54-607 0 0,-16-5-3389 0 0,9-145 2277 0 0,0 11-818 0 0,0-10-1566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23.950"/>
    </inkml:context>
    <inkml:brush xml:id="br0">
      <inkml:brushProperty name="width" value="0.035" units="cm"/>
      <inkml:brushProperty name="height" value="0.035" units="cm"/>
    </inkml:brush>
  </inkml:definitions>
  <inkml:trace contextRef="#ctx0" brushRef="#br0">9 1 5120 0 0,'0'0'2153'0'0,"-7"22"3142"0"0,6-16-4861 0 0,1 1 0 0 0,-1-1 0 0 0,1 0 0 0 0,1 0 0 0 0,-1 0 0 0 0,1 0 0 0 0,0 0 0 0 0,0 0 0 0 0,0 0 0 0 0,1 0-1 0 0,0 0 1 0 0,1-1 0 0 0,-1 1 0 0 0,6 8 0 0 0,-3-5-233 0 0,2 1 0 0 0,-1-1 0 0 0,1 0 0 0 0,1-1 0 0 0,-1 0 0 0 0,1 0 0 0 0,12 8 0 0 0,-18-14-418 0 0,1-1 1 0 0,-1 1-1 0 0,1-1 0 0 0,0 0 1 0 0,0 0-1 0 0,0 0 1 0 0,-1 0-1 0 0,1 0 1 0 0,0-1-1 0 0,0 1 1 0 0,0-1-1 0 0,0 0 1 0 0,0 0-1 0 0,0 0 1 0 0,0 0-1 0 0,0 0 1 0 0,0-1-1 0 0,0 0 1 0 0,5-1-1 0 0,50-24-8438 0 0,-35 13 4384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57.498"/>
    </inkml:context>
    <inkml:brush xml:id="br0">
      <inkml:brushProperty name="width" value="0.035" units="cm"/>
      <inkml:brushProperty name="height" value="0.035" units="cm"/>
    </inkml:brush>
  </inkml:definitions>
  <inkml:trace contextRef="#ctx0" brushRef="#br0">28 51 3764 0 0,'-1'-5'1421'0'0,"0"-4"-916"0"0,-3-26 2914 0 0,4 36-3351 0 0,0-1-1 0 0,0 0 1 0 0,-1 0 0 0 0,1 1-1 0 0,0-1 1 0 0,0 0 0 0 0,0 1-1 0 0,0-1 1 0 0,-1 0 0 0 0,1 0-1 0 0,0 1 1 0 0,0-1 0 0 0,0 0-1 0 0,-1 0 1 0 0,1 1 0 0 0,0-1-1 0 0,-1 0 1 0 0,1 0 0 0 0,0 0-1 0 0,0 0 1 0 0,-1 0 0 0 0,1 1-1 0 0,0-1 1 0 0,-1 0-1 0 0,1 0 1 0 0,0 0 0 0 0,-1 0-1 0 0,1 0 1 0 0,0 0 0 0 0,-1 0-1 0 0,1 0 1 0 0,0 0 0 0 0,-1 0-1 0 0,1 0 1 0 0,0 0 0 0 0,-1 0-1 0 0,1 0 1 0 0,0 0 0 0 0,-1-1-1 0 0,1 1 1 0 0,0 0 0 0 0,0 0-1 0 0,-1 0 1 0 0,1 0 0 0 0,0-1-1 0 0,0 1 1 0 0,-1 0 0 0 0,1 0-1 0 0,0-1 1 0 0,0 1 0 0 0,-1 0-1 0 0,1 0 1 0 0,0-1 0 0 0,0 1-1 0 0,0 0 1 0 0,0 0 0 0 0,-1-1-1 0 0,1 1 1 0 0,0 0 0 0 0,0-1-1 0 0,0 1 1 0 0,0 0 0 0 0,0-1-1 0 0,0 1 1 0 0,0-1 0 0 0,-2 9 101 0 0,0 0 0 0 0,1 0 0 0 0,0 0 0 0 0,1 0 0 0 0,-1 0 0 0 0,2 0 0 0 0,-1 0 0 0 0,3 13 0 0 0,-1-5 85 0 0,-1-1-89 0 0,1-1 0 0 0,1 1 0 0 0,0-1 0 0 0,1 1 0 0 0,1-1 0 0 0,0-1 0 0 0,0 1 0 0 0,2-1 0 0 0,0 0 0 0 0,0 0 0 0 0,1-1 0 0 0,1 0 0 0 0,0 0 0 0 0,0-1 0 0 0,21 18 0 0 0,-25-26-61 0 0,0 0 1 0 0,0-1 0 0 0,0 0-1 0 0,1 0 1 0 0,-1 0 0 0 0,1-1-1 0 0,-1 1 1 0 0,1-2 0 0 0,6 2 0 0 0,-7-2-50 0 0,0 1 31 0 0,1-1 0 0 0,0 1 0 0 0,0-1 0 0 0,0-1 0 0 0,-1 1 0 0 0,1-1 0 0 0,0 0 0 0 0,0-1 0 0 0,-1 1 0 0 0,1-1 0 0 0,-1 0 0 0 0,0 0-1 0 0,1-1 1 0 0,-1 1 0 0 0,0-1 0 0 0,0-1 0 0 0,-1 1 0 0 0,1-1 0 0 0,4-4 0 0 0,4-4 101 0 0,-1-1 1 0 0,0 0-1 0 0,-1-1 0 0 0,16-26 0 0 0,-7 3-494 0 0,26-61 0 0 0,-45 96-90 0 0,-1 0-1 0 0,1 0 1 0 0,-1 0-1 0 0,1 0 1 0 0,-1 0-1 0 0,0 0 1 0 0,0 0-1 0 0,0 0 1 0 0,0 0-1 0 0,0 0 1 0 0,0 0-1 0 0,0 0 1 0 0,-1 0-1 0 0,1 0 1 0 0,-1 0-1 0 0,1 1 1 0 0,-1-1-1 0 0,0 0 0 0 0,-1-3 1 0 0,1 3 279 0 0,-1-2-3379 0 0,-2 3 507 0 0,-17-5-160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58.681"/>
    </inkml:context>
    <inkml:brush xml:id="br0">
      <inkml:brushProperty name="width" value="0.035" units="cm"/>
      <inkml:brushProperty name="height" value="0.035" units="cm"/>
    </inkml:brush>
  </inkml:definitions>
  <inkml:trace contextRef="#ctx0" brushRef="#br0">31 0 3464 0 0,'-1'18'8486'0'0,"0"28"-6238"0"0,-2 60-1420 0 0,-10 90 749 0 0,1 156-886 0 0,26-206-1688 0 0,-13-143 425 0 0,1 11-542 0 0,-2-29-8779 0 0,0 11 8603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8:59.920"/>
    </inkml:context>
    <inkml:brush xml:id="br0">
      <inkml:brushProperty name="width" value="0.035" units="cm"/>
      <inkml:brushProperty name="height" value="0.035" units="cm"/>
    </inkml:brush>
  </inkml:definitions>
  <inkml:trace contextRef="#ctx0" brushRef="#br0">0 348 3556 0 0,'22'-7'1288'0'0,"0"2"0"0"0,1 0 1 0 0,-1 1-1 0 0,1 1 0 0 0,0 2 0 0 0,24 0 0 0 0,6 4 680 0 0,84 17 1 0 0,109 13 344 0 0,-71-12-1689 0 0,68-4-107 0 0,-178-15-470 0 0,57-4-26 0 0,-101 0-16 0 0,0 1 0 0 0,-1 1 0 0 0,37 5 0 0 0,-26-3 25 0 0,2-5-29 0 0,53 1-22 0 0,566-43 1750 0 0,-525 34-1572 0 0,477-52 756 0 0,-254 35-449 0 0,738-40 603 0 0,-543 64-996 0 0,-335 5-46 0 0,243-30 646 0 0,-1-34 572 0 0,-111 13-663 0 0,262 0 519 0 0,-450 48-978 0 0,301 38 0 0 0,-43 16-4 0 0,-406-51-101 0 0,8 0 37 0 0,-12-1-76 0 0,0 0 0 0 0,1 0 1 0 0,-1 0-1 0 0,0 0 0 0 0,1 0 1 0 0,-1 0-1 0 0,1 0 0 0 0,-1 0 0 0 0,0 0 1 0 0,1-1-1 0 0,-1 1 0 0 0,0 0 1 0 0,0-1-1 0 0,1 1 0 0 0,-1-1 0 0 0,0 0 1 0 0,0 1-1 0 0,0-1 0 0 0,1 0 1 0 0,0-1-1 0 0,-5-1-274 0 0,1-1-1 0 0,-1 1 1 0 0,0 0 0 0 0,0 0 0 0 0,-1 0-1 0 0,1 1 1 0 0,-1-1 0 0 0,1 1 0 0 0,-8-4-1 0 0,10 5 228 0 0,-19-7-1839 0 0,0 0 0 0 0,0 1 0 0 0,-1 2 0 0 0,0 0 0 0 0,0 1 0 0 0,-1 1 0 0 0,-24-1 0 0 0,36 3 1336 0 0,-67-6-5143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02.498"/>
    </inkml:context>
    <inkml:brush xml:id="br0">
      <inkml:brushProperty name="width" value="0.035" units="cm"/>
      <inkml:brushProperty name="height" value="0.035" units="cm"/>
    </inkml:brush>
  </inkml:definitions>
  <inkml:trace contextRef="#ctx0" brushRef="#br0">1 0 2376 0 0,'23'128'4680'0'0,"-4"68"-2026"0"0,-13-113-1968 0 0,33 237 510 0 0,-9-68-495 0 0,-15-136-374 0 0,-15-113-276 0 0,1 4 52 0 0,-1-6-64 0 0,0 1 1 0 0,0-1-1 0 0,1 1 1 0 0,-1-1-1 0 0,0 1 1 0 0,1-1 0 0 0,-1 0-1 0 0,0 1 1 0 0,1-1-1 0 0,0 1 1 0 0,-1-1 0 0 0,1 0-1 0 0,0 1 1 0 0,0-1-1 0 0,-1 0 1 0 0,3 2 0 0 0,58 15 1799 0 0,-57-18-1643 0 0,1 0 25 0 0,86-14 1258 0 0,167-10-370 0 0,-214 22-937 0 0,303-21 753 0 0,-290 15-693 0 0,102 6 227 0 0,269 11 778 0 0,-369-13-1072 0 0,15 4-67 0 0,290 19 1272 0 0,-297-16-998 0 0,108-11 0 0 0,-91 3-186 0 0,380-5 409 0 0,-184 6-91 0 0,508-14 103 0 0,-176 36-473 0 0,-310 9-126 0 0,222 8-8 0 0,-417-35 67 0 0,-36 0-49 0 0,9 0-71 0 0,-16-1 112 0 0,68-10 1 0 0,-86 6-58 0 0,26-4 42 0 0,83-17 14 0 0,119-17 538 0 0,-212 33-586 0 0,233-39 1200 0 0,-84 2-767 0 0,97-19-255 0 0,-303 65-170 0 0,81-5 258 0 0,-40 10-144 0 0,-41-4-63 0 0,0 1-1 0 0,98 10 161 0 0,78 3 0 0 0,-144-13-3450 0 0,-7-1-3488 0 0,-37 1 6467 0 0,-22-1-2896 0 0,-12-7-5708 0 0,11 0 4980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03.276"/>
    </inkml:context>
    <inkml:brush xml:id="br0">
      <inkml:brushProperty name="width" value="0.035" units="cm"/>
      <inkml:brushProperty name="height" value="0.035" units="cm"/>
    </inkml:brush>
  </inkml:definitions>
  <inkml:trace contextRef="#ctx0" brushRef="#br0">87 53 4300 0 0,'6'-34'4285'0'0,"-5"31"-2099"0"0,0-7-1062 0 0,2 5 2918 0 0,1 12-3725 0 0,0 1-1 0 0,-1 0 0 0 0,-1 0 0 0 0,1 0 0 0 0,-1 0 1 0 0,0 0-1 0 0,-1 0 0 0 0,0 1 0 0 0,-1-1 0 0 0,0 11 0 0 0,-8 97 1287 0 0,3-68-1074 0 0,-12 122 739 0 0,4-58-276 0 0,3 195-1 0 0,14-201-236 0 0,-13 166 0 0 0,5-163-862 0 0,5-83 112 0 0,4 20-51 0 0,-6-39-1198 0 0,-9 0-5919 0 0,-8-9-539 0 0,2-4 5501 0 0,-3-3-2221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07.003"/>
    </inkml:context>
    <inkml:brush xml:id="br0">
      <inkml:brushProperty name="width" value="0.035" units="cm"/>
      <inkml:brushProperty name="height" value="0.035" units="cm"/>
    </inkml:brush>
  </inkml:definitions>
  <inkml:trace contextRef="#ctx0" brushRef="#br0">1 91 3924 0 0,'27'-74'7618'0'0,"-26"72"-6205"0"0,2-7-440 0 0,-1 4 1197 0 0,1 21-938 0 0,0 66-110 0 0,-3 1 1 0 0,-14 115 0 0 0,0-21-790 0 0,13-143-328 0 0,2 0 0 0 0,2-1 0 0 0,1 1 0 0 0,12 48 0 0 0,-13-69-356 0 0,0 0 0 0 0,-1 0 0 0 0,0 0 0 0 0,-1 13 0 0 0,-1-17-977 0 0,0 1 1 0 0,-1-1-1 0 0,0 1 0 0 0,-1-1 1 0 0,-3 10-1 0 0,5-16-1679 0 0,-4-2 457 0 0,-15 7 200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07.596"/>
    </inkml:context>
    <inkml:brush xml:id="br0">
      <inkml:brushProperty name="width" value="0.035" units="cm"/>
      <inkml:brushProperty name="height" value="0.035" units="cm"/>
    </inkml:brush>
  </inkml:definitions>
  <inkml:trace contextRef="#ctx0" brushRef="#br0">27 1 3772 0 0,'0'0'4225'0'0,"-4"22"-1153"0"0,-3 17-522 0 0,-4 56-1 0 0,7 118-112 0 0,4-164-2038 0 0,0-23-253 0 0,0 1 0 0 0,2 0-1 0 0,1-1 1 0 0,2 1 0 0 0,0-1-1 0 0,9 27 1 0 0,-13-52-148 0 0,0 0 0 0 0,-1 0-1 0 0,1 0 1 0 0,0 0 0 0 0,0-1 0 0 0,0 1 0 0 0,0 0 0 0 0,-1 0 0 0 0,1 0 0 0 0,0-1-1 0 0,0 1 1 0 0,1 0 0 0 0,-1-1 0 0 0,0 1 0 0 0,0-1 0 0 0,0 0 0 0 0,0 1-1 0 0,0-1 1 0 0,1 0 0 0 0,-1 1 0 0 0,0-1 0 0 0,0 0 0 0 0,0 0 0 0 0,1 0 0 0 0,-1 0-1 0 0,0 0 1 0 0,0 0 0 0 0,1-1 0 0 0,-1 1 0 0 0,0 0 0 0 0,0-1 0 0 0,0 1 0 0 0,0-1-1 0 0,3 0 1 0 0,-3 0-31 0 0,5-2-262 0 0,-1 0 0 0 0,-1 0-1 0 0,1-1 1 0 0,0 1-1 0 0,-1-1 1 0 0,0 0-1 0 0,0-1 1 0 0,0 1-1 0 0,0-1 1 0 0,-1 1-1 0 0,0-1 1 0 0,0 0 0 0 0,3-7-1 0 0,4-4-1496 0 0,18-31-5123 0 0,-15 24 3270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08.858"/>
    </inkml:context>
    <inkml:brush xml:id="br0">
      <inkml:brushProperty name="width" value="0.035" units="cm"/>
      <inkml:brushProperty name="height" value="0.035" units="cm"/>
    </inkml:brush>
  </inkml:definitions>
  <inkml:trace contextRef="#ctx0" brushRef="#br0">43 63 4700 0 0,'0'0'4027'0'0,"-1"1"-3835"0"0,0-1 0 0 0,-1 0 0 0 0,1 1 0 0 0,0-1 0 0 0,0 0 0 0 0,0 1 0 0 0,0-1 0 0 0,-1 1 0 0 0,1 0 0 0 0,0-1 0 0 0,0 1 0 0 0,0 0 0 0 0,0 0 0 0 0,0 0-1 0 0,-1 1 1 0 0,-4 18 674 0 0,1 0-1 0 0,1 1 0 0 0,1 0 0 0 0,-2 29 0 0 0,5-38-617 0 0,0 0-1 0 0,0 0 1 0 0,1 0-1 0 0,1 0 1 0 0,0 0-1 0 0,1 0 1 0 0,0 0 0 0 0,0-1-1 0 0,8 16 1 0 0,-9-23-183 0 0,0 0 0 0 0,1 0 0 0 0,-1-1 0 0 0,1 1 0 0 0,0 0 0 0 0,0-1 1 0 0,0 0-1 0 0,0 0 0 0 0,1 0 0 0 0,-1 0 0 0 0,1 0 0 0 0,0-1 0 0 0,0 1 0 0 0,0-1 1 0 0,0 0-1 0 0,0-1 0 0 0,0 1 0 0 0,1 0 0 0 0,-1-1 0 0 0,1 0 0 0 0,-1 0 0 0 0,1-1 1 0 0,-1 1-1 0 0,1-1 0 0 0,-1 0 0 0 0,1 0 0 0 0,6-1 0 0 0,0-3 65 0 0,-1 1 0 0 0,1-2-1 0 0,-1 1 1 0 0,0-1 0 0 0,0-1 0 0 0,0 0-1 0 0,-1 0 1 0 0,1-1 0 0 0,-2 0 0 0 0,1-1-1 0 0,-1 0 1 0 0,0 0 0 0 0,-1 0 0 0 0,0-1-1 0 0,0-1 1 0 0,-1 1 0 0 0,0-1 0 0 0,-1 0-1 0 0,0 0 1 0 0,0-1 0 0 0,-1 1 0 0 0,-1-1-1 0 0,1 0 1 0 0,-2 0 0 0 0,0 0 0 0 0,0 0-1 0 0,-1-1 1 0 0,0 1 0 0 0,-2-21 0 0 0,-1 25-80 0 0,0 0 1 0 0,0 1-1 0 0,0-1 1 0 0,-1 1 0 0 0,0 0-1 0 0,0 0 1 0 0,-1 0 0 0 0,1 0-1 0 0,-1 0 1 0 0,-1 1 0 0 0,1 0-1 0 0,-1 0 1 0 0,0 0 0 0 0,0 0-1 0 0,0 1 1 0 0,-1 0 0 0 0,1 0-1 0 0,-1 0 1 0 0,0 1-1 0 0,0 0 1 0 0,-1 0 0 0 0,1 1-1 0 0,-1-1 1 0 0,1 1 0 0 0,-11-1-1 0 0,15 2-153 0 0,-1 1 0 0 0,1 0 0 0 0,-1 0 0 0 0,1 0-1 0 0,0 1 1 0 0,-1-1 0 0 0,1 1 0 0 0,0-1 0 0 0,-1 1-1 0 0,1 0 1 0 0,0-1 0 0 0,-1 1 0 0 0,1 1 0 0 0,0-1 0 0 0,0 0-1 0 0,0 0 1 0 0,0 1 0 0 0,0-1 0 0 0,0 1 0 0 0,1 0-1 0 0,-1-1 1 0 0,0 1 0 0 0,1 0 0 0 0,-1 0 0 0 0,-1 4-1 0 0,-4 4-1271 0 0,2 0 0 0 0,-1 1-1 0 0,-5 16 1 0 0,10-24 907 0 0,-11 29-8073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09.386"/>
    </inkml:context>
    <inkml:brush xml:id="br0">
      <inkml:brushProperty name="width" value="0.035" units="cm"/>
      <inkml:brushProperty name="height" value="0.035" units="cm"/>
    </inkml:brush>
  </inkml:definitions>
  <inkml:trace contextRef="#ctx0" brushRef="#br0">28 1 4324 0 0,'-4'15'9641'0'0,"-15"114"-6081"0"0,14-55-1764 0 0,10 138-1 0 0,26 75-545 0 0,-30-279-1230 0 0,47 262 303 0 0,-38-204-1617 0 0,-9-62 651 0 0,3 8-663 0 0,-3-8-2756 0 0,4 14-7914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11.061"/>
    </inkml:context>
    <inkml:brush xml:id="br0">
      <inkml:brushProperty name="width" value="0.035" units="cm"/>
      <inkml:brushProperty name="height" value="0.035" units="cm"/>
    </inkml:brush>
  </inkml:definitions>
  <inkml:trace contextRef="#ctx0" brushRef="#br0">0 1 3440 0 0,'0'0'1607'0'0,"15"14"2998"0"0,-8 2-3768 0 0,0 0 0 0 0,-1 0 0 0 0,0 1-1 0 0,-2 0 1 0 0,0-1 0 0 0,0 2 0 0 0,0 18 0 0 0,1 132 1082 0 0,-4-74-1007 0 0,2-14-363 0 0,15 269 517 0 0,18-72-832 0 0,-33-262-575 0 0,0 0 1 0 0,1 0 0 0 0,0 0-1 0 0,8 16 1 0 0,-11-28-497 0 0,-18-21-14223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1:55.569"/>
    </inkml:context>
    <inkml:brush xml:id="br0">
      <inkml:brushProperty name="width" value="0.035" units="cm"/>
      <inkml:brushProperty name="height" value="0.035" units="cm"/>
    </inkml:brush>
  </inkml:definitions>
  <inkml:trace contextRef="#ctx0" brushRef="#br0">1318 1314 4424 0 0,'3'3'152'0'0,"43"22"4698"0"0,-44-24-4587 0 0,1 0 0 0 0,-1 0 0 0 0,1 0 0 0 0,0-1-1 0 0,-1 1 1 0 0,1-1 0 0 0,0 1 0 0 0,-1-1 0 0 0,1 0 0 0 0,0 0 0 0 0,0 0 0 0 0,-1 0 0 0 0,1-1 0 0 0,0 1 0 0 0,0-1 0 0 0,-1 1-1 0 0,1-1 1 0 0,3-2 0 0 0,6-4 263 0 0,0-1-1 0 0,0-1 1 0 0,-1 0-1 0 0,0-1 1 0 0,-1 0-1 0 0,0-1 0 0 0,0 1 1 0 0,-1-2-1 0 0,13-21 1 0 0,-10 11-169 0 0,-1 0 0 0 0,-1-1 0 0 0,-1 0 1 0 0,-1 0-1 0 0,6-29 0 0 0,-3-8-165 0 0,-3 0 0 0 0,-2-1 0 0 0,-5-116 0 0 0,-2 122-202 0 0,-3-1 0 0 0,-3 0 0 0 0,-2 1 1 0 0,-23-78-1 0 0,26 113 1 0 0,-1 2 0 0 0,0-1 0 0 0,-1 1 0 0 0,-2 0 0 0 0,0 1 0 0 0,0 0 0 0 0,-2 0 0 0 0,0 1 0 0 0,-1 1 0 0 0,0 0 0 0 0,-1 1 0 0 0,-1 0-1 0 0,0 1 1 0 0,-1 1 0 0 0,-32-19 0 0 0,20 18-19 0 0,0 1-1 0 0,0 2 0 0 0,-1 1 0 0 0,0 1 1 0 0,-1 2-1 0 0,1 0 0 0 0,-1 3 0 0 0,0 0 1 0 0,-44 2-1 0 0,18 4-3 0 0,0 2 0 0 0,0 2 0 0 0,0 3 1 0 0,-60 20-1 0 0,84-21 33 0 0,1 1 1 0 0,0 1-1 0 0,0 2 1 0 0,2 2-1 0 0,-1 0 1 0 0,2 2-1 0 0,0 1 1 0 0,2 2-1 0 0,0 0 1 0 0,1 1-1 0 0,1 2 1 0 0,0 1-1 0 0,2 0 1 0 0,2 2-1 0 0,-22 32 1 0 0,13-8-4 0 0,1 1 0 0 0,3 2 0 0 0,-32 99 0 0 0,28-55 55 0 0,-20 135 0 0 0,41-188 29 0 0,2 0 1 0 0,3 1-1 0 0,1 0 1 0 0,2 0-1 0 0,10 75 1 0 0,-7-102-12 0 0,0-1 1 0 0,2 0 0 0 0,0 0-1 0 0,0 0 1 0 0,2 0-1 0 0,0-1 1 0 0,1 0-1 0 0,1-1 1 0 0,0 1-1 0 0,1-2 1 0 0,0 1-1 0 0,2-2 1 0 0,-1 1-1 0 0,2-2 1 0 0,0 1-1 0 0,0-2 1 0 0,20 14 0 0 0,-4-8 56 0 0,0-1 0 0 0,1-2 0 0 0,1-1 0 0 0,0-2 0 0 0,0 0 0 0 0,40 6 0 0 0,17 0-324 0 0,97 4 1 0 0,-135-18-1511 0 0,1-1-1 0 0,88-10 1 0 0,-106 3-1950 0 0,1-1 0 0 0,55-19 0 0 0,-40 8-1186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27.943"/>
    </inkml:context>
    <inkml:brush xml:id="br0">
      <inkml:brushProperty name="width" value="0.035" units="cm"/>
      <inkml:brushProperty name="height" value="0.035" units="cm"/>
    </inkml:brush>
  </inkml:definitions>
  <inkml:trace contextRef="#ctx0" brushRef="#br0">254 295 3432 0 0,'7'0'1470'0'0,"55"-5"2740"0"0,-56 5-3236 0 0,19-10 1499 0 0,-20 4-2220 0 0,0 0 0 0 0,-1 0 0 0 0,1-1 0 0 0,-1 0 1 0 0,-1 1-1 0 0,1-1 0 0 0,-1-1 0 0 0,0 1 0 0 0,-1 0 0 0 0,0-1 0 0 0,0 0 0 0 0,1-10 0 0 0,0-2 2 0 0,-1 0 0 0 0,-1 1 0 0 0,-2-34 1 0 0,0 50-220 0 0,-1 0 0 0 0,1 0 0 0 0,0 0 0 0 0,-1 1 0 0 0,0-1 1 0 0,0 0-1 0 0,0 1 0 0 0,0-1 0 0 0,0 1 0 0 0,0-1 0 0 0,-1 1 1 0 0,1 0-1 0 0,-1 0 0 0 0,0 0 0 0 0,1 0 0 0 0,-4-1 0 0 0,2 0 22 0 0,-1 0-7 0 0,-1 0 1 0 0,1 1-1 0 0,0 0 1 0 0,-1-1 0 0 0,1 2-1 0 0,-1-1 1 0 0,0 1 0 0 0,0-1-1 0 0,1 2 1 0 0,-1-1-1 0 0,-11 1 1 0 0,12 0-32 0 0,-5-1 60 0 0,0 2-1 0 0,0 0 1 0 0,0 0 0 0 0,0 1-1 0 0,0 0 1 0 0,0 0 0 0 0,1 1 0 0 0,-1 1-1 0 0,1-1 1 0 0,0 2 0 0 0,0-1-1 0 0,0 1 1 0 0,-12 9 0 0 0,7-4 85 0 0,1 1 1 0 0,0 1-1 0 0,1 0 1 0 0,0 1-1 0 0,1 0 1 0 0,-14 21-1 0 0,21-28-116 0 0,0 1-1 0 0,0-1 0 0 0,1 1 0 0 0,0-1 1 0 0,0 1-1 0 0,1 0 0 0 0,-1 0 1 0 0,2 0-1 0 0,-1 1 0 0 0,1-1 1 0 0,0 0-1 0 0,0 1 0 0 0,1-1 1 0 0,0 0-1 0 0,0 1 0 0 0,1-1 1 0 0,0 0-1 0 0,0 1 0 0 0,1-1 1 0 0,0 0-1 0 0,0 0 0 0 0,0 0 1 0 0,1 0-1 0 0,5 7 0 0 0,-1-2 21 0 0,1 0 0 0 0,1-1 0 0 0,0 0 0 0 0,1 0 0 0 0,0-1 0 0 0,1 0 0 0 0,0-1 0 0 0,0 0 0 0 0,1-1 0 0 0,0 0 0 0 0,20 9 0 0 0,0-2-22 0 0,1-1-1 0 0,0-2 0 0 0,1-1 1 0 0,0-1-1 0 0,1-2 0 0 0,44 4 1 0 0,-52-10-818 0 0,1-1 0 0 0,-1-1 1 0 0,1-1-1 0 0,-1-1 0 0 0,30-7 1 0 0,-47 6-474 0 0,0 0 0 0 0,0 0 0 0 0,0-1 0 0 0,0 0 1 0 0,-1-1-1 0 0,0 0 0 0 0,0 0 0 0 0,11-10 0 0 0,-2 0-2325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12.090"/>
    </inkml:context>
    <inkml:brush xml:id="br0">
      <inkml:brushProperty name="width" value="0.035" units="cm"/>
      <inkml:brushProperty name="height" value="0.035" units="cm"/>
    </inkml:brush>
  </inkml:definitions>
  <inkml:trace contextRef="#ctx0" brushRef="#br0">1 0 3548 0 0,'0'0'4951'0'0,"0"4"-3668"0"0,6 301 8001 0 0,36 159-7105 0 0,-27-378-2084 0 0,11 105 239 0 0,-19-147-267 0 0,-1-2-158 0 0,15 50 0 0 0,-21-92-66 0 0,7 23-353 0 0,-6-18-4020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13.242"/>
    </inkml:context>
    <inkml:brush xml:id="br0">
      <inkml:brushProperty name="width" value="0.035" units="cm"/>
      <inkml:brushProperty name="height" value="0.035" units="cm"/>
    </inkml:brush>
  </inkml:definitions>
  <inkml:trace contextRef="#ctx0" brushRef="#br0">41 75 2996 0 0,'-3'-40'5035'0'0,"3"37"-3763"0"0,2-13 611 0 0,0 9 1997 0 0,-2 6-3848 0 0,0 1 1 0 0,0 0-1 0 0,0-1 1 0 0,0 1-1 0 0,0 0 0 0 0,0-1 1 0 0,0 1-1 0 0,1 0 0 0 0,-1 0 1 0 0,0-1-1 0 0,0 1 1 0 0,0 0-1 0 0,0-1 0 0 0,0 1 1 0 0,1 0-1 0 0,-1 0 1 0 0,0-1-1 0 0,0 1 0 0 0,0 0 1 0 0,1 0-1 0 0,-1-1 0 0 0,0 1 1 0 0,0 0-1 0 0,1 0 1 0 0,-1 0-1 0 0,0 0 0 0 0,0-1 1 0 0,1 1-1 0 0,-1 0 0 0 0,0 0 1 0 0,1 0-1 0 0,-1 0 1 0 0,0 0-1 0 0,0 0 0 0 0,1 0 1 0 0,-1 0-1 0 0,0 0 0 0 0,1 0 1 0 0,-1 0-1 0 0,0 0 1 0 0,1 0-1 0 0,-1 0 0 0 0,0 0 1 0 0,1 0-1 0 0,-1 0 1 0 0,0 0-1 0 0,1 0 0 0 0,-1 0 1 0 0,0 1-1 0 0,0-1 0 0 0,1 0 1 0 0,-1 0-1 0 0,1 1 1 0 0,9 23 1034 0 0,-1 39 269 0 0,-43 338 1861 0 0,5-131-2503 0 0,27-242-655 0 0,-3 26 22 0 0,3 1 1 0 0,5 55-1 0 0,-1-90-55 0 0,-2 1-1 0 0,-3 28 1 0 0,1-30-41 0 0,1 1 1 0 0,2 33-1 0 0,0-50-83 0 0,1 14 2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33.196"/>
    </inkml:context>
    <inkml:brush xml:id="br0">
      <inkml:brushProperty name="width" value="0.035" units="cm"/>
      <inkml:brushProperty name="height" value="0.035" units="cm"/>
    </inkml:brush>
  </inkml:definitions>
  <inkml:trace contextRef="#ctx0" brushRef="#br0">15 270 1496 0 0,'0'0'1564'0'0,"-4"-19"452"0"0,9-13-773 0 0,-2 0-1 0 0,0-58 1 0 0,-10 10 2349 0 0,7 77-2473 0 0,-3-6-761 0 0,2 5-124 0 0,-1 6 1189 0 0,-6 266 749 0 0,10-223-1985 0 0,2 0-1 0 0,2-1 1 0 0,2 0-1 0 0,15 47 1 0 0,2-29 50 0 0,-23-60-91 0 0,0 2-169 0 0,-2-4 23 0 0,0 0 0 0 0,0 0 0 0 0,0 1 0 0 0,0-1 0 0 0,0 0 0 0 0,0 1 0 0 0,0-1 0 0 0,0 0 1 0 0,0 0-1 0 0,0 1 0 0 0,0-1 0 0 0,0 0 0 0 0,0 0 0 0 0,1 1 0 0 0,-1-1 0 0 0,0 0 0 0 0,0 0 1 0 0,0 0-1 0 0,0 1 0 0 0,1-1 0 0 0,-1 0 0 0 0,0 0 0 0 0,0 0 0 0 0,0 1 0 0 0,1-1 0 0 0,-1 0 1 0 0,0 0-1 0 0,0 0 0 0 0,1 0 0 0 0,-1 0 0 0 0,0 0 0 0 0,0 0 0 0 0,1 1 0 0 0,-1-1 0 0 0,0 0 1 0 0,0 0-1 0 0,1 0 0 0 0,-1 0 0 0 0,0 0 0 0 0,0 0 0 0 0,1 0 0 0 0,-1 0 0 0 0,0 0 0 0 0,0-1 1 0 0,1 1-1 0 0,-1 0 0 0 0,20-32 13 0 0,-1 0 0 0 0,-1-2 0 0 0,-3 0 0 0 0,16-46 0 0 0,-30 76-30 0 0,6-10-139 0 0,10 59 150 0 0,-15-36 9 0 0,0-1 1 0 0,1 1-1 0 0,1-1 1 0 0,-1 0-1 0 0,1 0 0 0 0,1 0 1 0 0,-1 0-1 0 0,1-1 1 0 0,1 1-1 0 0,-1-1 0 0 0,1-1 1 0 0,1 1-1 0 0,6 5 1 0 0,-11-11 3 0 0,0 1 1 0 0,0-1 0 0 0,0 0-1 0 0,0 0 1 0 0,0 0 0 0 0,1 0-1 0 0,-1-1 1 0 0,0 1-1 0 0,0-1 1 0 0,1 1 0 0 0,-1-1-1 0 0,0 0 1 0 0,1 0 0 0 0,-1 0-1 0 0,0 0 1 0 0,1 0 0 0 0,-1-1-1 0 0,0 1 1 0 0,1-1-1 0 0,-1 1 1 0 0,0-1 0 0 0,0 0-1 0 0,0 0 1 0 0,1 0 0 0 0,-1 0-1 0 0,0 0 1 0 0,0 0 0 0 0,0-1-1 0 0,-1 1 1 0 0,1-1-1 0 0,2-2 1 0 0,5-3 23 0 0,-2-1 0 0 0,1-1 0 0 0,-1 1 0 0 0,11-18-1 0 0,-5 2 56 0 0,-1 0-1 0 0,-1 0 1 0 0,-1-2-1 0 0,-2 1 0 0 0,0-1 1 0 0,-2 0-1 0 0,-1 0 1 0 0,-1-1-1 0 0,-1 1 0 0 0,-1-1 1 0 0,-2 0-1 0 0,-5-53 1 0 0,1 59 721 0 0,-3 6-3316 0 0,7 14 2325 0 0,0 0 0 0 0,-1 1 0 0 0,1-1 0 0 0,0 1 0 0 0,-1-1 0 0 0,1 1 0 0 0,-1-1 0 0 0,1 1 0 0 0,0 0 0 0 0,-1-1 0 0 0,1 1 0 0 0,-1 0 0 0 0,1-1 0 0 0,-1 1-1 0 0,1 0 1 0 0,-1-1 0 0 0,1 1 0 0 0,-1 0 0 0 0,0 0 0 0 0,1 0 0 0 0,-1-1 0 0 0,1 1 0 0 0,-1 0 0 0 0,0 0 0 0 0,1 0 0 0 0,-1 0 0 0 0,1 0 0 0 0,-1 0 0 0 0,0 0 0 0 0,1 0-1 0 0,-1 0 1 0 0,1 1 0 0 0,-1-1 0 0 0,0 0 0 0 0,1 0 0 0 0,-1 1 0 0 0,-4 4-3955 0 0,4 7 2374 0 0,1-9-834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34.693"/>
    </inkml:context>
    <inkml:brush xml:id="br0">
      <inkml:brushProperty name="width" value="0.035" units="cm"/>
      <inkml:brushProperty name="height" value="0.035" units="cm"/>
    </inkml:brush>
  </inkml:definitions>
  <inkml:trace contextRef="#ctx0" brushRef="#br0">121 32 2592 0 0,'-6'0'1506'0'0,"3"-1"-1279"0"0,0 1 1 0 0,0 0-1 0 0,-1 0 1 0 0,1 0-1 0 0,0 1 1 0 0,0-1-1 0 0,0 1 1 0 0,-1 0-1 0 0,1 0 1 0 0,0 0-1 0 0,0 0 1 0 0,0 0-1 0 0,0 0 1 0 0,1 1-1 0 0,-1 0 1 0 0,0-1-1 0 0,0 1 1 0 0,1 0-1 0 0,0 1 1 0 0,-1-1-1 0 0,1 0 1 0 0,0 1-1 0 0,0-1 1 0 0,0 1-1 0 0,0-1 1 0 0,-1 4-1 0 0,-4 7 143 0 0,1 0 0 0 0,1 1 0 0 0,0-1 0 0 0,1 1-1 0 0,0 0 1 0 0,1 0 0 0 0,1 0 0 0 0,0 0 0 0 0,1 1 0 0 0,0-1 0 0 0,1 0-1 0 0,3 21 1 0 0,-2-27-268 0 0,0 1 1 0 0,0-1-1 0 0,1 0 0 0 0,0 1 0 0 0,0-1 0 0 0,1 0 1 0 0,0 0-1 0 0,0-1 0 0 0,1 1 0 0 0,0-1 0 0 0,1 1 0 0 0,0-1 1 0 0,0-1-1 0 0,0 1 0 0 0,1-1 0 0 0,0 0 0 0 0,0 0 1 0 0,0 0-1 0 0,1-1 0 0 0,0 0 0 0 0,11 6 0 0 0,-13-9-75 0 0,-1-1-1 0 0,1 0 1 0 0,0 0-1 0 0,1 0 1 0 0,-1-1-1 0 0,0 1 1 0 0,0-1 0 0 0,0-1-1 0 0,0 1 1 0 0,0-1-1 0 0,0 1 1 0 0,7-3-1 0 0,-2 0-6 0 0,0 0 0 0 0,-1 0 0 0 0,0-1 0 0 0,1-1 0 0 0,10-6 0 0 0,-11 5 13 0 0,0 0 0 0 0,-1 0 1 0 0,0-1-1 0 0,-1 0 0 0 0,1-1 0 0 0,-1 1 1 0 0,-1-2-1 0 0,0 1 0 0 0,0-1 0 0 0,0 1 1 0 0,-1-2-1 0 0,0 1 0 0 0,-1 0 0 0 0,0-1 1 0 0,-1 0-1 0 0,0 0 0 0 0,3-19 0 0 0,-5 20 36 0 0,0 0-1 0 0,-1 0 1 0 0,0 1-1 0 0,-1-1 1 0 0,0 0 0 0 0,0 1-1 0 0,-1-1 1 0 0,0 1-1 0 0,-1-1 1 0 0,0 1-1 0 0,0 0 1 0 0,0 0-1 0 0,-1 0 1 0 0,-1 0-1 0 0,1 1 1 0 0,-1 0-1 0 0,0 0 1 0 0,-1 0 0 0 0,0 0-1 0 0,0 1 1 0 0,-10-9-1 0 0,9 9-55 0 0,0 1 0 0 0,0-1 0 0 0,0 1 0 0 0,-1 1 0 0 0,1-1 1 0 0,-1 1-1 0 0,0 1 0 0 0,-1-1 0 0 0,1 1 0 0 0,0 1 0 0 0,-1-1 0 0 0,0 2 0 0 0,0-1 0 0 0,-10 0 0 0 0,16 3-172 0 0,-1-1 1 0 0,1 1-1 0 0,-1 0 0 0 0,1 1 0 0 0,-1-1 1 0 0,1 0-1 0 0,0 1 0 0 0,-1 0 1 0 0,1 0-1 0 0,0 0 0 0 0,0 0 0 0 0,0 0 1 0 0,1 1-1 0 0,-1-1 0 0 0,1 1 0 0 0,-1 0 1 0 0,1 0-1 0 0,0-1 0 0 0,-3 5 0 0 0,-31 59-9443 0 0,36-64 9173 0 0,-8 16-3000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35.347"/>
    </inkml:context>
    <inkml:brush xml:id="br0">
      <inkml:brushProperty name="width" value="0.035" units="cm"/>
      <inkml:brushProperty name="height" value="0.035" units="cm"/>
    </inkml:brush>
  </inkml:definitions>
  <inkml:trace contextRef="#ctx0" brushRef="#br0">14 271 3992 0 0,'43'222'16050'0'0,"-57"-232"-14716"0"0,10 3-1186 0 0,0 1 0 0 0,0-1 1 0 0,1 0-1 0 0,0 0 0 0 0,1 0 0 0 0,0 0 1 0 0,0 0-1 0 0,0-1 0 0 0,1 1 0 0 0,0 0 0 0 0,0-9 1 0 0,-2-5 53 0 0,-2-10 18 0 0,2 1 0 0 0,1-1 0 0 0,2-42 0 0 0,0 64-204 0 0,1-1 0 0 0,0 1 0 0 0,1-1 0 0 0,0 1 0 0 0,0 0-1 0 0,1 0 1 0 0,0 0 0 0 0,0 0 0 0 0,1 0 0 0 0,0 0 0 0 0,1 1 0 0 0,0 0-1 0 0,0 0 1 0 0,1 0 0 0 0,7-7 0 0 0,-5 9-11 0 0,1 0 1 0 0,0 0-1 0 0,0 1 1 0 0,0 0-1 0 0,1 1 0 0 0,-1 0 1 0 0,1 0-1 0 0,0 1 1 0 0,0 0-1 0 0,1 1 1 0 0,18-2-1 0 0,0 2-46 0 0,0 1-1 0 0,0 1 1 0 0,36 5-1 0 0,-48-3-306 0 0,0 1-1 0 0,0 0 1 0 0,0 1-1 0 0,32 12 0 0 0,-45-14-56 0 0,0 0 0 0 0,0 0 0 0 0,-1 0 0 0 0,1 1 0 0 0,0 0 0 0 0,-1-1 0 0 0,1 1 0 0 0,-1 0 0 0 0,0 1 0 0 0,5 6 0 0 0,-6-8-160 0 0,-1 1 1 0 0,0 0 0 0 0,0-1-1 0 0,0 1 1 0 0,0 0 0 0 0,0-1-1 0 0,-1 1 1 0 0,1 0 0 0 0,-1 0 0 0 0,0 0-1 0 0,0-1 1 0 0,0 1 0 0 0,0 0-1 0 0,0 0 1 0 0,0 0 0 0 0,-1 0 0 0 0,0-1-1 0 0,-1 6 1 0 0,-5 12-3478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27.404"/>
    </inkml:context>
    <inkml:brush xml:id="br0">
      <inkml:brushProperty name="width" value="0.035" units="cm"/>
      <inkml:brushProperty name="height" value="0.035" units="cm"/>
    </inkml:brush>
  </inkml:definitions>
  <inkml:trace contextRef="#ctx0" brushRef="#br0">67 91 3708 0 0,'-49'-21'5538'0'0,"44"19"-3710"0"0,-7-6-627 0 0,11 5 2249 0 0,17-3-2742 0 0,1 0-1 0 0,-1 1 1 0 0,35-5-1 0 0,-3 1-186 0 0,-5 1-216 0 0,1 2-1 0 0,0 2 1 0 0,0 2-1 0 0,59 4 1 0 0,174 30-97 0 0,-266-31-207 0 0,78 19-806 0 0,-40-8-2332 0 0,4-2-6839 0 0,-25-6 6514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19:27.751"/>
    </inkml:context>
    <inkml:brush xml:id="br0">
      <inkml:brushProperty name="width" value="0.035" units="cm"/>
      <inkml:brushProperty name="height" value="0.035" units="cm"/>
    </inkml:brush>
  </inkml:definitions>
  <inkml:trace contextRef="#ctx0" brushRef="#br0">165 21 3808 0 0,'0'-1'277'0'0,"-1"0"0"0"0,0 1 0 0 0,1-1-1 0 0,-1 0 1 0 0,1 0 0 0 0,0 0-1 0 0,-1 0 1 0 0,1 0 0 0 0,0 0 0 0 0,-1 0-1 0 0,1 0 1 0 0,0 1 0 0 0,0-1 0 0 0,0 0-1 0 0,0 0 1 0 0,0 0 0 0 0,0 0-1 0 0,0 0 1 0 0,1-2 0 0 0,3 3 11 0 0,1 0 0 0 0,0-1-1 0 0,0 1 1 0 0,0 1 0 0 0,-1-1 0 0 0,1 1 0 0 0,0 0 0 0 0,0 0 0 0 0,-1 0 0 0 0,1 1-1 0 0,-1-1 1 0 0,1 1 0 0 0,-1 0 0 0 0,1 1 0 0 0,-1-1 0 0 0,0 1 0 0 0,4 3 0 0 0,74 57 1895 0 0,-79-60-2081 0 0,16 12 268 0 0,-2 1-1 0 0,0 1 1 0 0,0 0-1 0 0,17 26 1 0 0,-31-40-342 0 0,-1 1 0 0 0,1 0 1 0 0,-1 0-1 0 0,1 0 0 0 0,-1 0 0 0 0,0 0 0 0 0,-1 0 1 0 0,1 0-1 0 0,-1 1 0 0 0,0-1 0 0 0,0 1 1 0 0,0-1-1 0 0,0 1 0 0 0,-1-1 0 0 0,0 1 0 0 0,0-1 1 0 0,0 1-1 0 0,0-1 0 0 0,-1 1 0 0 0,0-1 0 0 0,0 1 1 0 0,0-1-1 0 0,0 0 0 0 0,-1 1 0 0 0,0-1 1 0 0,0 0-1 0 0,0 0 0 0 0,0 0 0 0 0,-6 7 0 0 0,-8 6-201 0 0,-1-1 0 0 0,-1 0 0 0 0,0-1 0 0 0,-1-1 0 0 0,-1-1 0 0 0,0-1 0 0 0,-22 10 0 0 0,-158 61-8999 0 0,174-74 7011 0 0,-16 7-1198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28.284"/>
    </inkml:context>
    <inkml:brush xml:id="br0">
      <inkml:brushProperty name="width" value="0.035" units="cm"/>
      <inkml:brushProperty name="height" value="0.035" units="cm"/>
    </inkml:brush>
  </inkml:definitions>
  <inkml:trace contextRef="#ctx0" brushRef="#br0">153 33 5461 0 0,'-4'-33'8568'0'0,"4"33"-8446"0"0,-9 57 5522 0 0,5-25-5592 0 0,-25 161 3364 0 0,-60 348-1281 0 0,83-508-4883 0 0,-5 65 1 0 0,11-95 2375 0 0,0-1-1 0 0,0 0 1 0 0,1 0 0 0 0,-1 0-1 0 0,1 0 1 0 0,-1 0-1 0 0,1 0 1 0 0,0 0 0 0 0,0 0-1 0 0,0 0 1 0 0,0 0-1 0 0,0 0 1 0 0,0 0 0 0 0,0-1-1 0 0,1 1 1 0 0,-1-1-1 0 0,1 1 1 0 0,-1-1 0 0 0,1 1-1 0 0,0-1 1 0 0,3 3-1 0 0,-2-2-2788 0 0,6-3 529 0 0,31-6 143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28.626"/>
    </inkml:context>
    <inkml:brush xml:id="br0">
      <inkml:brushProperty name="width" value="0.035" units="cm"/>
      <inkml:brushProperty name="height" value="0.035" units="cm"/>
    </inkml:brush>
  </inkml:definitions>
  <inkml:trace contextRef="#ctx0" brushRef="#br0">354 77 5020 0 0,'0'-4'390'0'0,"0"0"-1"0"0,0-1 0 0 0,-1 1 1 0 0,1-1-1 0 0,-1 1 0 0 0,0 0 0 0 0,0-1 1 0 0,0 1-1 0 0,-1 0 0 0 0,0 0 0 0 0,1 0 1 0 0,-2 0-1 0 0,-2-6 0 0 0,3 9-272 0 0,1 0 0 0 0,0 0 0 0 0,0 0 0 0 0,-1 0 0 0 0,1 0 0 0 0,-1 1 0 0 0,1-1 0 0 0,0 0 0 0 0,-1 1 0 0 0,0-1 0 0 0,1 1 0 0 0,-1 0 0 0 0,1-1 0 0 0,-1 1 0 0 0,1 0 0 0 0,-4 0 0 0 0,2 0 187 0 0,-12-1 742 0 0,-5 4-506 0 0,0 1-1 0 0,1 1 1 0 0,0 0-1 0 0,0 2 1 0 0,0 0-1 0 0,1 1 1 0 0,0 1-1 0 0,-28 19 1 0 0,37-22-315 0 0,1 0-1 0 0,0 1 1 0 0,0-1 0 0 0,1 2 0 0 0,0-1 0 0 0,0 1 0 0 0,1 0 0 0 0,-10 17 0 0 0,13-20-139 0 0,1 0 0 0 0,0 1 1 0 0,0-1-1 0 0,0 1 1 0 0,1 0-1 0 0,-1-1 0 0 0,1 1 1 0 0,1 0-1 0 0,-1 0 1 0 0,1-1-1 0 0,0 1 0 0 0,1 0 1 0 0,-1 0-1 0 0,1-1 1 0 0,0 1-1 0 0,3 10 0 0 0,0-7-21 0 0,0 0-1 0 0,1 0 1 0 0,0-1-1 0 0,1 1 0 0 0,-1-1 1 0 0,1 0-1 0 0,1-1 1 0 0,0 0-1 0 0,0 0 0 0 0,0 0 1 0 0,1-1-1 0 0,0 0 1 0 0,0 0-1 0 0,16 8 0 0 0,13 5-177 0 0,2-1 0 0 0,45 14 0 0 0,-57-22-194 0 0,34 13-564 0 0,4 1-2849 0 0,-25-10-6232 0 0,-36-13 5446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31.485"/>
    </inkml:context>
    <inkml:brush xml:id="br0">
      <inkml:brushProperty name="width" value="0.035" units="cm"/>
      <inkml:brushProperty name="height" value="0.035" units="cm"/>
    </inkml:brush>
  </inkml:definitions>
  <inkml:trace contextRef="#ctx0" brushRef="#br0">911 1432 3876 0 0,'4'6'544'0'0,"1"1"-1"0"0,0-1 0 0 0,0 0 1 0 0,1-1-1 0 0,-1 0 0 0 0,1 0 1 0 0,1 0-1 0 0,-1 0 0 0 0,1-1 1 0 0,-1 0-1 0 0,1 0 0 0 0,0-1 1 0 0,1 0-1 0 0,-1 0 0 0 0,15 3 1 0 0,-10-4-112 0 0,1-1 0 0 0,0 0 0 0 0,-1-1 0 0 0,1 0 0 0 0,0-1 0 0 0,-1 0 0 0 0,1-1 0 0 0,-1-1 0 0 0,15-4 0 0 0,-1-2-141 0 0,-1-1 1 0 0,0-1 0 0 0,-1-2 0 0 0,-1 0 0 0 0,1-1 0 0 0,-2-2 0 0 0,0 0 0 0 0,-1-1 0 0 0,-1-2-1 0 0,-1 0 1 0 0,0 0 0 0 0,-1-2 0 0 0,20-31 0 0 0,-19 24-202 0 0,0-2 1 0 0,-2 0-1 0 0,-2-2 0 0 0,0 1 1 0 0,-3-2-1 0 0,0 0 0 0 0,-2 0 0 0 0,-2-1 1 0 0,-1 0-1 0 0,3-35 0 0 0,-8 28-56 0 0,-2 1 0 0 0,-2-1 0 0 0,-2 1 0 0 0,-1 0 0 0 0,-2 0 0 0 0,-2 0 0 0 0,-24-66-1 0 0,20 72-32 0 0,-1 1-1 0 0,-2 0 0 0 0,-1 2 1 0 0,-2 0-1 0 0,-1 1 0 0 0,-1 0 1 0 0,-1 2-1 0 0,-50-48 0 0 0,52 59-5 0 0,0 1-1 0 0,-1 1 0 0 0,-1 1 1 0 0,0 1-1 0 0,0 1 1 0 0,-2 1-1 0 0,1 1 0 0 0,-1 2 1 0 0,-1 0-1 0 0,0 1 0 0 0,0 1 1 0 0,0 2-1 0 0,0 0 0 0 0,-1 2 1 0 0,1 0-1 0 0,-1 2 0 0 0,-44 5 1 0 0,36 0-4 0 0,-1 2 0 0 0,1 1 0 0 0,0 2 1 0 0,1 1-1 0 0,0 1 0 0 0,1 2 0 0 0,0 1 0 0 0,1 2 1 0 0,1 1-1 0 0,0 1 0 0 0,2 2 0 0 0,-38 34 0 0 0,22-10 16 0 0,1 2 0 0 0,3 2-1 0 0,2 1 1 0 0,2 2 0 0 0,2 2 0 0 0,3 1-1 0 0,2 1 1 0 0,3 1 0 0 0,2 2-1 0 0,3 1 1 0 0,2 0 0 0 0,3 1 0 0 0,3 1-1 0 0,2 0 1 0 0,-3 79 0 0 0,13-112 15 0 0,2 0 0 0 0,1 0 0 0 0,1-1 1 0 0,1 1-1 0 0,1-1 0 0 0,2 0 0 0 0,1 0 1 0 0,1-1-1 0 0,2 0 0 0 0,17 32 0 0 0,-18-40 27 0 0,1-1 0 0 0,2-1-1 0 0,-1 0 1 0 0,2-1 0 0 0,0-1-1 0 0,1 0 1 0 0,1-1-1 0 0,0 0 1 0 0,0-1 0 0 0,2-1-1 0 0,-1-1 1 0 0,2 0 0 0 0,-1-1-1 0 0,35 12 1 0 0,-14-10 14 0 0,1-1 1 0 0,0-1-1 0 0,1-3 1 0 0,0-1-1 0 0,62 0 1 0 0,-33-6-214 0 0,-1-4 0 0 0,101-18-1 0 0,-132 14-648 0 0,1-1 0 0 0,-1-2-1 0 0,-1-2 1 0 0,0-1-1 0 0,42-23 1 0 0,-49 20-1702 0 0,-1-1 0 0 0,-1-1 0 0 0,39-35 0 0 0,-19 6-2310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42.055"/>
    </inkml:context>
    <inkml:brush xml:id="br0">
      <inkml:brushProperty name="width" value="0.035" units="cm"/>
      <inkml:brushProperty name="height" value="0.035" units="cm"/>
    </inkml:brush>
  </inkml:definitions>
  <inkml:trace contextRef="#ctx0" brushRef="#br0">956 1423 4832 0 0,'1'7'386'0'0,"0"0"-1"0"0,0 1 0 0 0,1-1 1 0 0,0 0-1 0 0,0 0 0 0 0,0 0 1 0 0,1 0-1 0 0,0 0 1 0 0,1-1-1 0 0,-1 1 0 0 0,1-1 1 0 0,0 0-1 0 0,1 0 0 0 0,0 0 1 0 0,0-1-1 0 0,0 1 0 0 0,0-1 1 0 0,1-1-1 0 0,0 1 0 0 0,0-1 1 0 0,0 0-1 0 0,0 0 0 0 0,9 3 1 0 0,0-6 858 0 0,1-3-823 0 0,-1-1 0 0 0,0 0 0 0 0,0-1 0 0 0,0-1 0 0 0,0 0 0 0 0,-1-1 0 0 0,0-1 1 0 0,0 0-1 0 0,20-14 0 0 0,3-10-186 0 0,0 0 1 0 0,-2-3 0 0 0,-2-1-1 0 0,-1-1 1 0 0,-1-2 0 0 0,-3-1-1 0 0,-1-1 1 0 0,-2-2-1 0 0,-1 0 1 0 0,-3-2 0 0 0,-1 0-1 0 0,-3-1 1 0 0,-1-1-1 0 0,17-86 1 0 0,-27 91-219 0 0,-2 1 0 0 0,-2-1 0 0 0,-2 0 1 0 0,-1 0-1 0 0,-3 1 0 0 0,-7-42 0 0 0,4 50-19 0 0,0 1 1 0 0,-2 0-1 0 0,-2 1 1 0 0,0 0 0 0 0,-2 1-1 0 0,-1 0 1 0 0,-2 1-1 0 0,-21-31 1 0 0,24 42-6 0 0,0 1 1 0 0,-1 1 0 0 0,-1 0 0 0 0,0 1-1 0 0,-1 1 1 0 0,0 0 0 0 0,-1 1-1 0 0,-1 0 1 0 0,0 2 0 0 0,0 0 0 0 0,-32-12-1 0 0,24 14-1 0 0,0 1 0 0 0,0 1 0 0 0,0 2-1 0 0,-1 0 1 0 0,1 2 0 0 0,-1 0 0 0 0,0 2 0 0 0,-33 4 0 0 0,10 4-5 0 0,0 2 1 0 0,1 2-1 0 0,0 2 1 0 0,1 2-1 0 0,0 2 1 0 0,2 2 0 0 0,0 3-1 0 0,1 1 1 0 0,-47 35-1 0 0,48-27 27 0 0,1 2 0 0 0,2 3 0 0 0,1 1 0 0 0,2 1-1 0 0,2 3 1 0 0,1 0 0 0 0,3 3 0 0 0,1 0 0 0 0,3 2-1 0 0,-26 58 1 0 0,38-71 98 0 0,2 1 1 0 0,1 1-1 0 0,2 0 0 0 0,1 0 0 0 0,2 1 1 0 0,2 0-1 0 0,1 1 0 0 0,2 0 0 0 0,2-1 1 0 0,1 1-1 0 0,2 0 0 0 0,1-1 0 0 0,2 1 0 0 0,2-1 1 0 0,18 59-1 0 0,-16-73-10 0 0,1 0 0 0 0,1-1 1 0 0,1 0-1 0 0,0-1 0 0 0,2 0 0 0 0,1-1 1 0 0,0-1-1 0 0,1 0 0 0 0,1-1 0 0 0,1-1 1 0 0,1 0-1 0 0,0-2 0 0 0,1 0 0 0 0,0-1 1 0 0,1-1-1 0 0,1-1 0 0 0,0-1 0 0 0,1-1 1 0 0,0-1-1 0 0,0 0 0 0 0,1-2 0 0 0,0-1 1 0 0,0-1-1 0 0,27 2 0 0 0,6-3-139 0 0,1-2-1 0 0,0-2 0 0 0,-1-3 1 0 0,1-2-1 0 0,109-26 0 0 0,-26-7-1752 0 0,155-64 0 0 0,-127 34-1638 0 0,-1-3-3332 0 0,-82 34 2396 0 0,-3 2-1257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56.096"/>
    </inkml:context>
    <inkml:brush xml:id="br0">
      <inkml:brushProperty name="width" value="0.035" units="cm"/>
      <inkml:brushProperty name="height" value="0.035" units="cm"/>
    </inkml:brush>
  </inkml:definitions>
  <inkml:trace contextRef="#ctx0" brushRef="#br0">104 80 5220 0 0,'-1'-5'1653'0'0,"0"-4"-1401"0"0,-4-17 3267 0 0,1 24-1854 0 0,-1 16-1175 0 0,-4 23 573 0 0,3 1 0 0 0,-3 40 0 0 0,3-14-347 0 0,-45 364 3598 0 0,50-424-2191 0 0,-5-56-1098 0 0,13-5-874 0 0,2 0 0 0 0,2 1 0 0 0,3 1 0 0 0,2 0 0 0 0,3 1 0 0 0,44-90 0 0 0,-58 133-171 0 0,1-1 0 0 0,1 1 1 0 0,0 1-1 0 0,0-1 0 0 0,1 1 0 0 0,1 1 0 0 0,0-1 0 0 0,0 2 1 0 0,1-1-1 0 0,-1 1 0 0 0,2 0 0 0 0,-1 1 0 0 0,1 1 1 0 0,1-1-1 0 0,-1 2 0 0 0,1-1 0 0 0,0 2 0 0 0,0 0 0 0 0,0 0 1 0 0,0 1-1 0 0,1 0 0 0 0,0 1 0 0 0,-1 1 0 0 0,23 0 1 0 0,-17 1-309 0 0,0 1-1 0 0,0 1 1 0 0,0 1 0 0 0,0 0 0 0 0,0 1 0 0 0,-1 1 0 0 0,0 1 0 0 0,0 1 0 0 0,0 0 0 0 0,-1 1 0 0 0,18 11 0 0 0,-17-7-901 0 0,0 0 0 0 0,-2 1 0 0 0,26 25 1 0 0,-25-20-1759 0 0,0 1 1 0 0,25 41-1 0 0,-23-26-501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0.570"/>
    </inkml:context>
    <inkml:brush xml:id="br0">
      <inkml:brushProperty name="width" value="0.035" units="cm"/>
      <inkml:brushProperty name="height" value="0.035" units="cm"/>
    </inkml:brush>
  </inkml:definitions>
  <inkml:trace contextRef="#ctx0" brushRef="#br0">87 455 4516 0 0,'-19'27'2649'0'0,"14"-21"-1781"0"0,0 1 0 0 0,0 0 1 0 0,1 0-1 0 0,0 0 0 0 0,0 1 1 0 0,-4 12-1 0 0,7-16-50 0 0,3 3 310 0 0,-2-7-1078 0 0,0 1-1 0 0,0-1 1 0 0,0 0-1 0 0,0 1 1 0 0,0-1-1 0 0,0 1 1 0 0,0-1-1 0 0,0 1 1 0 0,0-1-1 0 0,0 1 1 0 0,0-1-1 0 0,0 1 1 0 0,0-1-1 0 0,1 1 1 0 0,-1-1-1 0 0,0 1 1 0 0,0-1-1 0 0,0 0 1 0 0,1 1-1 0 0,-1-1 1 0 0,0 1-1 0 0,1-1 1 0 0,-1 0-1 0 0,0 1 1 0 0,1-1-1 0 0,-1 0 1 0 0,0 1-1 0 0,1-1 1 0 0,-1 0-1 0 0,0 1 1 0 0,1-1-1 0 0,-1 0 1 0 0,1 0-1 0 0,-1 0 1 0 0,1 0-1 0 0,-1 1 1 0 0,1-1-1 0 0,11-1 185 0 0,1 0 0 0 0,-1 0-1 0 0,0-1 1 0 0,0-1 0 0 0,0 0 0 0 0,-1 0-1 0 0,1-2 1 0 0,-1 1 0 0 0,0-1-1 0 0,0-1 1 0 0,0 0 0 0 0,15-12 0 0 0,18-13 125 0 0,56-54 0 0 0,-86 72-334 0 0,-1 0 0 0 0,-1-1-1 0 0,0 0 1 0 0,-1-1 0 0 0,-1 0-1 0 0,0-1 1 0 0,-1 0 0 0 0,-1 0-1 0 0,-1-1 1 0 0,10-30 0 0 0,-15 40-30 0 0,0 1 0 0 0,0 0 0 0 0,-1-1 0 0 0,0 0 1 0 0,0 1-1 0 0,-1-1 0 0 0,0 1 0 0 0,0-1 0 0 0,-1 0 0 0 0,0 1 1 0 0,0-1-1 0 0,0 1 0 0 0,-1-1 0 0 0,0 1 0 0 0,0 0 0 0 0,0 0 1 0 0,-1 0-1 0 0,0 0 0 0 0,0 0 0 0 0,-1 0 0 0 0,1 1 0 0 0,-1 0 0 0 0,-1 0 1 0 0,1 0-1 0 0,-1 0 0 0 0,0 0 0 0 0,0 1 0 0 0,0 0 0 0 0,0 0 1 0 0,-1 0-1 0 0,-9-4 0 0 0,13 7 2 0 0,-1 0 0 0 0,1-1 0 0 0,-1 1 0 0 0,1 1-1 0 0,-1-1 1 0 0,1 0 0 0 0,-1 1 0 0 0,1-1 0 0 0,-1 1 0 0 0,0 0 0 0 0,1 0 0 0 0,-4 0 0 0 0,-2 0-2 0 0,4-1 5 0 0,1 0 0 0 0,-1 1 0 0 0,1 0-1 0 0,-1-1 1 0 0,1 1 0 0 0,-1 0 0 0 0,1 1-1 0 0,-1-1 1 0 0,1 1 0 0 0,0-1 0 0 0,-1 1-1 0 0,-3 2 1 0 0,-5 0-2 0 0,-3 0 20 0 0,0 1 1 0 0,0 1-1 0 0,0 0 0 0 0,1 1 1 0 0,0 0-1 0 0,0 1 1 0 0,1 0-1 0 0,-1 2 0 0 0,2-1 1 0 0,-1 1-1 0 0,1 1 1 0 0,1 1-1 0 0,0-1 0 0 0,0 2 1 0 0,1-1-1 0 0,0 1 1 0 0,1 1-1 0 0,1 0 0 0 0,0 0 1 0 0,1 1-1 0 0,0 0 1 0 0,1 0-1 0 0,-5 15 0 0 0,7-15 64 0 0,0 0 1 0 0,1 1-1 0 0,0-1 0 0 0,1 1 0 0 0,1-1 0 0 0,0 1 0 0 0,1-1 0 0 0,1 1 0 0 0,0 0 1 0 0,1-1-1 0 0,0 0 0 0 0,1 1 0 0 0,1-1 0 0 0,1 0 0 0 0,-1 0 0 0 0,2-1 0 0 0,0 0 0 0 0,1 0 1 0 0,0 0-1 0 0,1 0 0 0 0,0-1 0 0 0,1-1 0 0 0,20 21 0 0 0,-13-18 40 0 0,1 0-1 0 0,0-1 1 0 0,1-1-1 0 0,0-1 1 0 0,1 0-1 0 0,0-2 1 0 0,1 0-1 0 0,0-1 1 0 0,0-1-1 0 0,1-1 1 0 0,-1-1-1 0 0,39 5 1 0 0,-35-8-868 0 0,0 0-1 0 0,1-2 1 0 0,-1-1 0 0 0,0-1-1 0 0,0-1 1 0 0,40-10 0 0 0,-57 10-605 0 0,0 0-1 0 0,0 0 1 0 0,0 0 0 0 0,12-9-1 0 0,6-3-3144 0 0,-4 3-485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1.486"/>
    </inkml:context>
    <inkml:brush xml:id="br0">
      <inkml:brushProperty name="width" value="0.035" units="cm"/>
      <inkml:brushProperty name="height" value="0.035" units="cm"/>
    </inkml:brush>
  </inkml:definitions>
  <inkml:trace contextRef="#ctx0" brushRef="#br0">116 16 6049 0 0,'0'0'9668'0'0,"1"3"-8799"0"0,1 21-171 0 0,-1-1 0 0 0,-1 1 0 0 0,-2-1 0 0 0,0 0 0 0 0,-1 0 0 0 0,-9 33-1 0 0,4-12-2 0 0,-66 301 2581 0 0,67-327-2936 0 0,1-21 88 0 0,5 1-403 0 0,0-1 0 0 0,0 0 0 0 0,0 0 0 0 0,1 0 0 0 0,-1 0 0 0 0,1 0 0 0 0,0 0 0 0 0,0 0 0 0 0,0-3 0 0 0,8-32-22 0 0,3 1 0 0 0,0 0 0 0 0,2 1 0 0 0,2 0 0 0 0,29-50 0 0 0,-30 60-28 0 0,10-22-72 0 0,33-47-1 0 0,-48 81 58 0 0,1 1 0 0 0,0 0-1 0 0,1 1 1 0 0,0 0 0 0 0,1 0-1 0 0,1 2 1 0 0,22-17 0 0 0,-34 26 36 0 0,1 0 1 0 0,0 1 0 0 0,-1-1-1 0 0,1 0 1 0 0,0 1-1 0 0,0-1 1 0 0,0 1 0 0 0,0-1-1 0 0,0 1 1 0 0,-1 0-1 0 0,1 0 1 0 0,0-1 0 0 0,0 1-1 0 0,4 1 1 0 0,-1-1-6 0 0,-3 0 8 0 0,0 0-1 0 0,-1 0 1 0 0,1 0 0 0 0,0 0-1 0 0,-1 1 1 0 0,1-1-1 0 0,0 0 1 0 0,-1 1-1 0 0,1-1 1 0 0,0 1-1 0 0,-1-1 1 0 0,1 1 0 0 0,-1 0-1 0 0,1 0 1 0 0,-1 0-1 0 0,0 0 1 0 0,1 0-1 0 0,-1 0 1 0 0,0 0-1 0 0,1 0 1 0 0,0 2-1 0 0,1 0-3 0 0,1 0 4 0 0,1 1 1 0 0,-1 0-1 0 0,-1 1 0 0 0,1-1 1 0 0,0 1-1 0 0,-1-1 1 0 0,0 1-1 0 0,0 0 0 0 0,-1 0 1 0 0,1 1-1 0 0,-1-1 0 0 0,0 0 1 0 0,-1 1-1 0 0,2 5 0 0 0,1 10 17 0 0,-1 1 0 0 0,1 28-1 0 0,-3-28-34 0 0,0 52 55 0 0,-15 131-1 0 0,7-131-14 0 0,7-68 240 0 0,3-10-215 0 0,21-38-23 0 0,22-48 0 0 0,6-14-91 0 0,-36 75 2 0 0,1 1 1 0 0,1 1 0 0 0,1 0-1 0 0,1 2 1 0 0,24-24 0 0 0,-43 48 58 0 0,1 0 0 0 0,-1 0 1 0 0,0-1-1 0 0,1 1 0 0 0,-1 1 0 0 0,1-1 1 0 0,-1 0-1 0 0,1 0 0 0 0,0 1 0 0 0,-1-1 1 0 0,1 0-1 0 0,0 1 0 0 0,2-1 1 0 0,1 0-8 0 0,-4 1 11 0 0,0-1 1 0 0,1 1 0 0 0,-1 0-1 0 0,0 0 1 0 0,0 0 0 0 0,1 0-1 0 0,-1 0 1 0 0,0 0 0 0 0,0 0-1 0 0,1 0 1 0 0,-1 0 0 0 0,0 0-1 0 0,0 1 1 0 0,1-1 0 0 0,-1 1 0 0 0,0-1-1 0 0,0 1 1 0 0,0-1 0 0 0,0 1-1 0 0,0 0 1 0 0,0-1 0 0 0,0 1-1 0 0,0 0 1 0 0,0 0 0 0 0,0 0-1 0 0,0 0 1 0 0,0 0 0 0 0,0 0-1 0 0,0 1 1 0 0,16 30-21 0 0,-13-11 5 0 0,0 1 0 0 0,-1-1 1 0 0,-1 0-1 0 0,-2 42 0 0 0,-1-46 15 0 0,1 0 0 0 0,0 1 1 0 0,1-1-1 0 0,1 0 0 0 0,1 0 0 0 0,0-1 0 0 0,1 1 0 0 0,1-1 1 0 0,6 17-1 0 0,-10-31-15 0 0,1 1 0 0 0,-1-1 1 0 0,0 0-1 0 0,0 0 0 0 0,1 1 0 0 0,0-1 1 0 0,-1 0-1 0 0,1-1 0 0 0,0 1 1 0 0,0 0-1 0 0,0 0 0 0 0,0-1 0 0 0,0 1 1 0 0,0-1-1 0 0,0 0 0 0 0,1 1 1 0 0,-1-1-1 0 0,0 0 0 0 0,1 0 1 0 0,-1-1-1 0 0,1 1 0 0 0,3 0 0 0 0,-2-1-78 0 0,0 0-1 0 0,1-1 0 0 0,-1 1 0 0 0,0-1 0 0 0,0 0 1 0 0,0 0-1 0 0,0 0 0 0 0,0-1 0 0 0,0 1 0 0 0,0-1 1 0 0,0 0-1 0 0,5-4 0 0 0,4-3-231 0 0,-1-1-1 0 0,0-1 1 0 0,0 1-1 0 0,-1-2 1 0 0,0 0-1 0 0,12-19 1 0 0,-14 18 210 0 0,-2 0 1 0 0,1-1 0 0 0,-2-1-1 0 0,0 1 1 0 0,0-1 0 0 0,-2 0-1 0 0,4-20 1 0 0,-7 31 218 0 0,2-15 417 0 0,-4 27-484 0 0,0 0 0 0 0,1 0 1 0 0,0 1-1 0 0,1-1 1 0 0,0 0-1 0 0,0 0 1 0 0,1 1-1 0 0,0-1 0 0 0,0 0 1 0 0,1-1-1 0 0,0 1 1 0 0,0 0-1 0 0,1-1 1 0 0,0 0-1 0 0,0 1 0 0 0,1-2 1 0 0,-1 1-1 0 0,2 0 1 0 0,-1-1-1 0 0,1 0 1 0 0,7 6-1 0 0,-4-5-21 0 0,1 0 0 0 0,0-1 0 0 0,0 0-1 0 0,1 0 1 0 0,-1-1 0 0 0,1-1 0 0 0,0 0 0 0 0,1 0 0 0 0,-1-1-1 0 0,1-1 1 0 0,-1 0 0 0 0,1 0 0 0 0,0-1 0 0 0,19-1 0 0 0,-13 0 32 0 0,-1-2 1 0 0,0 0-1 0 0,-1-1 1 0 0,1-1 0 0 0,0 0-1 0 0,-1-1 1 0 0,0-1-1 0 0,0-1 1 0 0,0 0-1 0 0,-1-1 1 0 0,0 0 0 0 0,-1-2-1 0 0,0 1 1 0 0,15-15-1 0 0,-20 16 116 0 0,-1 0 0 0 0,0-1-1 0 0,-1-1 1 0 0,0 1 0 0 0,0-1-1 0 0,-1 0 1 0 0,0 0-1 0 0,-1-1 1 0 0,0 0 0 0 0,0 0-1 0 0,-1 0 1 0 0,-1 0 0 0 0,0-1-1 0 0,-1 0 1 0 0,0 1 0 0 0,0-1-1 0 0,-1 0 1 0 0,-1 0-1 0 0,0 0 1 0 0,-1 0 0 0 0,-2-14-1 0 0,1 17-62 0 0,1 0-1 0 0,-2 0 0 0 0,1 0 0 0 0,-1 0 0 0 0,0 0 0 0 0,-1 1 0 0 0,0-1 1 0 0,-1 1-1 0 0,1 0 0 0 0,-2 0 0 0 0,1 1 0 0 0,-1 0 0 0 0,0-1 0 0 0,0 2 1 0 0,-1-1-1 0 0,0 1 0 0 0,0 0 0 0 0,-1 1 0 0 0,-8-6 0 0 0,7 7-220 0 0,0-1-1 0 0,-1 2 1 0 0,0-1-1 0 0,1 1 0 0 0,-1 1 1 0 0,-1-1-1 0 0,1 2 0 0 0,0 0 1 0 0,0 0-1 0 0,-1 0 1 0 0,1 2-1 0 0,0-1 0 0 0,0 1 1 0 0,-1 1-1 0 0,1-1 1 0 0,0 2-1 0 0,-10 3 0 0 0,8-2-752 0 0,-1 1 0 0 0,0 1 0 0 0,1 0 0 0 0,0 1-1 0 0,-17 12 1 0 0,19-11-758 0 0,1 0-1 0 0,-1 0 1 0 0,1 1-1 0 0,1 1 1 0 0,0-1-1 0 0,-8 13 1 0 0,-2 9-4364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1.858"/>
    </inkml:context>
    <inkml:brush xml:id="br0">
      <inkml:brushProperty name="width" value="0.035" units="cm"/>
      <inkml:brushProperty name="height" value="0.035" units="cm"/>
    </inkml:brush>
  </inkml:definitions>
  <inkml:trace contextRef="#ctx0" brushRef="#br0">36 294 3944 0 0,'-27'-45'7551'0'0,"27"45"-7460"0"0,0-1 0 0 0,0 1 0 0 0,0 0-1 0 0,0 0 1 0 0,0-1 0 0 0,0 1-1 0 0,0 0 1 0 0,0 0 0 0 0,-1 0 0 0 0,1-1-1 0 0,0 1 1 0 0,0 0 0 0 0,0 0-1 0 0,0 0 1 0 0,-1 0 0 0 0,1-1 0 0 0,0 1-1 0 0,0 0 1 0 0,0 0 0 0 0,-1 0-1 0 0,1 0 1 0 0,0 0 0 0 0,0 0 0 0 0,-1 0-1 0 0,1-1 1 0 0,0 1 0 0 0,0 0-1 0 0,-1 0 1 0 0,1 0 0 0 0,0 0 0 0 0,0 0-1 0 0,-1 0 1 0 0,1 0 0 0 0,0 0-1 0 0,0 0 1 0 0,-1 0 0 0 0,1 1-1 0 0,0-1 1 0 0,0 0 0 0 0,0 0 0 0 0,-1 0-1 0 0,1 0 1 0 0,0 0 0 0 0,0 0-1 0 0,-1 0 1 0 0,1 1 0 0 0,2 27 1386 0 0,5 9-596 0 0,1 1-1 0 0,2-1 1 0 0,2 0-1 0 0,30 63 1 0 0,-37-90-814 0 0,1 0-1 0 0,0-1 1 0 0,1 1 0 0 0,0-2 0 0 0,0 1-1 0 0,1-1 1 0 0,0 0 0 0 0,1-1 0 0 0,11 9-1 0 0,-13-12-29 0 0,-1 0 0 0 0,1-1 0 0 0,0 0 0 0 0,0 0 0 0 0,0-1-1 0 0,1 0 1 0 0,-1 0 0 0 0,0-1 0 0 0,1 1 0 0 0,0-2 0 0 0,-1 1 0 0 0,1-1 0 0 0,-1 0-1 0 0,1-1 1 0 0,9-1 0 0 0,0-2-7 0 0,0-1-1 0 0,1 0 0 0 0,-2-2 1 0 0,1 0-1 0 0,-1 0 1 0 0,0-2-1 0 0,-1 0 1 0 0,0 0-1 0 0,0-2 1 0 0,-1 0-1 0 0,14-14 0 0 0,0-2 6 0 0,-1-2 0 0 0,-1-1 0 0 0,-2-1 0 0 0,21-34 0 0 0,-28 37-74 0 0,-1 0-1 0 0,21-55 1 0 0,-32 72-100 0 0,-1-1 1 0 0,-1 0-1 0 0,0 0 0 0 0,0 0 1 0 0,-1 0-1 0 0,-1 0 1 0 0,0-1-1 0 0,-1 1 0 0 0,0-1 1 0 0,-2-16-1 0 0,1 26-87 0 0,0-1 0 0 0,-1 1-1 0 0,1 0 1 0 0,0 0-1 0 0,-1 0 1 0 0,0 0 0 0 0,0 0-1 0 0,0 0 1 0 0,0 0 0 0 0,0 0-1 0 0,0 1 1 0 0,-1-1 0 0 0,1 1-1 0 0,-1 0 1 0 0,-3-3-1 0 0,3 3-368 0 0,0 1-1 0 0,0-1 0 0 0,0 1 1 0 0,0-1-1 0 0,0 1 0 0 0,-1 0 1 0 0,1 0-1 0 0,0 0 0 0 0,-1 1 1 0 0,1-1-1 0 0,-1 1 0 0 0,1 0 1 0 0,-1 0-1 0 0,1 0 0 0 0,0 0 1 0 0,-1 0-1 0 0,-6 2 0 0 0,-30 9-3413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2.198"/>
    </inkml:context>
    <inkml:brush xml:id="br0">
      <inkml:brushProperty name="width" value="0.035" units="cm"/>
      <inkml:brushProperty name="height" value="0.035" units="cm"/>
    </inkml:brush>
  </inkml:definitions>
  <inkml:trace contextRef="#ctx0" brushRef="#br0">0 587 3972 0 0,'22'-1'777'0'0,"0"-2"0"0"0,-1 0 0 0 0,1-1 0 0 0,-1-2 0 0 0,0 0-1 0 0,-1-1 1 0 0,1-1 0 0 0,-1-1 0 0 0,-1-1 0 0 0,0 0 0 0 0,0-2 0 0 0,26-20-1 0 0,0-4 32 0 0,-2-2-1 0 0,-1-2 0 0 0,56-71 0 0 0,-85 96-592 0 0,-2-1 1 0 0,1 0-1 0 0,-2-1 1 0 0,14-29 0 0 0,-22 40-141 0 0,1 1 1 0 0,-1-1-1 0 0,0 1 0 0 0,-1-1 1 0 0,1 0-1 0 0,-1 0 1 0 0,0 0-1 0 0,-1 0 1 0 0,0 0-1 0 0,0 0 1 0 0,0 1-1 0 0,0-1 0 0 0,-1 0 1 0 0,0 0-1 0 0,0 0 1 0 0,-1 0-1 0 0,1 1 1 0 0,-6-12-1 0 0,6 16-52 0 0,0 0 1 0 0,0-1-1 0 0,0 1 0 0 0,0 0 0 0 0,0 0 1 0 0,-1 0-1 0 0,1 0 0 0 0,0 0 0 0 0,0 0 1 0 0,-1 0-1 0 0,1 0 0 0 0,-1 0 0 0 0,1 1 1 0 0,-1-1-1 0 0,1 1 0 0 0,-4-1 0 0 0,2 0 38 0 0,-10-2 154 0 0,-5 5-21 0 0,0 1 0 0 0,0 1 0 0 0,1 1 0 0 0,0 0-1 0 0,0 1 1 0 0,0 1 0 0 0,0 1 0 0 0,1 0 0 0 0,1 1 0 0 0,-1 0 0 0 0,1 2 0 0 0,1 0 0 0 0,0 0 0 0 0,1 1 0 0 0,0 1-1 0 0,1 0 1 0 0,-12 16 0 0 0,17-19-22 0 0,0 0 0 0 0,1 1 0 0 0,0 0 0 0 0,0 0 0 0 0,1 0 0 0 0,0 1 0 0 0,1-1-1 0 0,1 1 1 0 0,0 0 0 0 0,0 0 0 0 0,-1 19 0 0 0,4-20-59 0 0,1-1 1 0 0,-1 0-1 0 0,2 1 1 0 0,-1-1-1 0 0,1 0 0 0 0,1 0 1 0 0,0 0-1 0 0,0 0 0 0 0,1 0 1 0 0,1-1-1 0 0,-1 1 1 0 0,1-1-1 0 0,1 0 0 0 0,0-1 1 0 0,8 11-1 0 0,0-4 16 0 0,0 0-1 0 0,1-1 0 0 0,1 0 1 0 0,0-1-1 0 0,0-1 1 0 0,1-1-1 0 0,1 0 0 0 0,0-1 1 0 0,29 11-1 0 0,-33-16-419 0 0,-1 0-1 0 0,1-1 1 0 0,1 0-1 0 0,-1-1 1 0 0,0-1-1 0 0,1 0 0 0 0,-1-1 1 0 0,1 0-1 0 0,0-2 1 0 0,-1 1-1 0 0,1-2 1 0 0,-1 0-1 0 0,1-1 1 0 0,15-5-1 0 0,8-13-4966 0 0,-11-9-5028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11.780"/>
    </inkml:context>
    <inkml:brush xml:id="br0">
      <inkml:brushProperty name="width" value="0.035" units="cm"/>
      <inkml:brushProperty name="height" value="0.035" units="cm"/>
    </inkml:brush>
  </inkml:definitions>
  <inkml:trace contextRef="#ctx0" brushRef="#br0">76 272 5869 0 0,'4'-14'2182'0'0,"9"-25"5677"0"0,-10 38-5211 0 0,-6 22-1951 0 0,-27 163 3255 0 0,5-42-3028 0 0,-12 265 0 0 0,39-377-1953 0 0,-1-25 369 0 0,1 4-379 0 0,3-6-18 0 0,0-32 354 0 0,-1-1 0 0 0,-2 0 0 0 0,0 0 0 0 0,-6-51 0 0 0,2 4 299 0 0,2 1 131 0 0,-2-4-4 0 0,18-154-1 0 0,-13 212 287 0 0,1 1 0 0 0,0-1 0 0 0,2 1-1 0 0,1 0 1 0 0,1 0 0 0 0,0 1 0 0 0,2 0 0 0 0,0 1-1 0 0,1 0 1 0 0,1 0 0 0 0,27-32 0 0 0,-29 41 28 0 0,0 1 1 0 0,0 0-1 0 0,24-16 1 0 0,-29 22 8 0 0,0 0 0 0 0,0 0 0 0 0,1 1 0 0 0,-1 0-1 0 0,1 0 1 0 0,0 0 0 0 0,-1 0 0 0 0,1 1 0 0 0,0 0 0 0 0,0 0 0 0 0,0 1 0 0 0,0 0 0 0 0,10 0 0 0 0,-9 1 16 0 0,0 0 0 0 0,0 1 0 0 0,-1-1 0 0 0,1 1 0 0 0,0 0 0 0 0,-1 1 0 0 0,1 0 0 0 0,-1 0 0 0 0,0 0 0 0 0,0 1 0 0 0,0 0 0 0 0,0 0 0 0 0,-1 0 0 0 0,0 1 0 0 0,1 0 0 0 0,-2 0 0 0 0,1 0 0 0 0,-1 0 0 0 0,1 1 0 0 0,-1 0 0 0 0,5 10 0 0 0,-6-7 10 0 0,1 1 0 0 0,-1-1 0 0 0,-1 1 0 0 0,1 0 1 0 0,-2-1-1 0 0,1 1 0 0 0,-1 0 0 0 0,-1 0 0 0 0,0 0 1 0 0,0 0-1 0 0,-1 0 0 0 0,-3 17 0 0 0,0-13 5 0 0,-1 0 0 0 0,0-1 1 0 0,0 1-1 0 0,-1-1 0 0 0,-1 0 0 0 0,0 0 0 0 0,-18 22 0 0 0,7-14 0 0 0,0-1-1 0 0,-1 0 0 0 0,-1-2 0 0 0,-1-1 1 0 0,-1 0-1 0 0,0-1 0 0 0,-1-2 1 0 0,-42 21-1 0 0,60-32-67 0 0,1-1 1 0 0,-1 1-1 0 0,1 1 0 0 0,-1-1 1 0 0,1 1-1 0 0,0 0 0 0 0,-4 5 1 0 0,3-4 8 0 0,4-3-13 0 0,1-1 1 0 0,-1 0-1 0 0,0 0 0 0 0,1 0 0 0 0,-1 1 0 0 0,1-1 0 0 0,0 0 0 0 0,-1 0 1 0 0,1 1-1 0 0,0-1 0 0 0,0 0 0 0 0,0 1 0 0 0,-1-1 0 0 0,2 0 1 0 0,-1 1-1 0 0,0-1 0 0 0,0 0 0 0 0,0 1 0 0 0,1-1 0 0 0,-1 0 1 0 0,0 0-1 0 0,1 1 0 0 0,-1-1 0 0 0,1 0 0 0 0,0 0 0 0 0,-1 0 0 0 0,1 1 1 0 0,0-1-1 0 0,0 0 0 0 0,1 1 0 0 0,29 29 93 0 0,-7-18 9 0 0,0 0-1 0 0,1-2 1 0 0,0-1-1 0 0,1 0 0 0 0,36 7 1 0 0,37 3-2032 0 0,-6-6-6808 0 0,-82-11 5038 0 0,11 7-542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3.014"/>
    </inkml:context>
    <inkml:brush xml:id="br0">
      <inkml:brushProperty name="width" value="0.035" units="cm"/>
      <inkml:brushProperty name="height" value="0.035" units="cm"/>
    </inkml:brush>
  </inkml:definitions>
  <inkml:trace contextRef="#ctx0" brushRef="#br0">0 13 4768 0 0,'0'0'5994'0'0,"3"-2"-4911"0"0,3 0-828 0 0,-1 0-1 0 0,0 0 1 0 0,0 1 0 0 0,1-1-1 0 0,-1 2 1 0 0,1-1 0 0 0,-1 0-1 0 0,1 1 1 0 0,-1 0 0 0 0,1 1 0 0 0,-1-1-1 0 0,1 1 1 0 0,6 1 0 0 0,10 1 145 0 0,157 18 1616 0 0,48 2-4434 0 0,-219-22 1481 0 0,-1-1 0 0 0,1 0 0 0 0,0-1 0 0 0,-1 1 0 0 0,1-2-1 0 0,0 1 1 0 0,-1-1 0 0 0,1 0 0 0 0,8-4 0 0 0,-11 4-1673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3.341"/>
    </inkml:context>
    <inkml:brush xml:id="br0">
      <inkml:brushProperty name="width" value="0.035" units="cm"/>
      <inkml:brushProperty name="height" value="0.035" units="cm"/>
    </inkml:brush>
  </inkml:definitions>
  <inkml:trace contextRef="#ctx0" brushRef="#br0">75 37 5040 0 0,'1'-5'1796'0'0,"0"4"-1670"0"0,-1 0 27 0 0,0-1 0 0 0,0 1 0 0 0,0 0 0 0 0,0 0 0 0 0,0-1 0 0 0,1 1-1 0 0,-1 0 1 0 0,0 0 0 0 0,1-1 0 0 0,-1 1 0 0 0,1 0 0 0 0,0 0 0 0 0,-1 0 0 0 0,1 0 0 0 0,0 0 0 0 0,-1 0 0 0 0,1 0 0 0 0,0 0 0 0 0,0 0 0 0 0,0 0 0 0 0,0 1-1 0 0,0-1 1 0 0,0 0 0 0 0,0 0 0 0 0,0 1 0 0 0,0-1 0 0 0,1 1 0 0 0,-1-1 0 0 0,0 1 0 0 0,0 0 0 0 0,0-1 0 0 0,1 1 0 0 0,-1 0 0 0 0,0 0 0 0 0,0 0 0 0 0,3 0-1 0 0,10 2 354 0 0,-1 0 0 0 0,1 2 0 0 0,-1-1 0 0 0,1 2 0 0 0,-2 0 0 0 0,1 0-1 0 0,0 1 1 0 0,-1 1 0 0 0,0 0 0 0 0,-1 1 0 0 0,1 0 0 0 0,-1 1-1 0 0,-1 0 1 0 0,0 0 0 0 0,0 1 0 0 0,8 12 0 0 0,-12-15-409 0 0,0 0 0 0 0,0 1 0 0 0,0 0 0 0 0,-2 0 0 0 0,1 0 0 0 0,-1 1 1 0 0,0 0-1 0 0,0 0 0 0 0,-1 0 0 0 0,0 0 0 0 0,-1 0 0 0 0,0 1 0 0 0,-1-1 0 0 0,0 0 0 0 0,0 1 1 0 0,-1 0-1 0 0,0-1 0 0 0,-1 1 0 0 0,0-1 0 0 0,0 1 0 0 0,-1-1 0 0 0,0 0 0 0 0,-1 0 0 0 0,-6 16 1 0 0,1-10-470 0 0,-1-1 0 0 0,-1 0 0 0 0,0 0 1 0 0,-1 0-1 0 0,0-2 0 0 0,-1 1 0 0 0,-1-1 1 0 0,0-1-1 0 0,-18 12 0 0 0,-16 8-5013 0 0,-72 34-1 0 0,102-56 4033 0 0,-30 13-3025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4.478"/>
    </inkml:context>
    <inkml:brush xml:id="br0">
      <inkml:brushProperty name="width" value="0.035" units="cm"/>
      <inkml:brushProperty name="height" value="0.035" units="cm"/>
    </inkml:brush>
  </inkml:definitions>
  <inkml:trace contextRef="#ctx0" brushRef="#br0">35 35 3044 0 0,'2'-17'2024'0'0,"-2"13"-230"0"0,1-10 7945 0 0,-8 29-9331 0 0,1 0 0 0 0,1 1 0 0 0,1-1 0 0 0,0 1 0 0 0,1 0 0 0 0,-3 30 0 0 0,3 5 215 0 0,4 50 1 0 0,-1-86-578 0 0,1 0 0 0 0,1 0 0 0 0,1 0-1 0 0,0 0 1 0 0,1-1 0 0 0,0 0 0 0 0,1 1 0 0 0,1-2 0 0 0,0 1 0 0 0,14 22 0 0 0,-15-29-37 0 0,0-1-1 0 0,0 0 1 0 0,1 0 0 0 0,-1 0 0 0 0,1 0 0 0 0,1-1-1 0 0,-1 0 1 0 0,1-1 0 0 0,0 1 0 0 0,0-1 0 0 0,0 0 0 0 0,1-1-1 0 0,-1 0 1 0 0,1 0 0 0 0,0-1 0 0 0,0 0 0 0 0,0 0-1 0 0,0-1 1 0 0,0 0 0 0 0,0 0 0 0 0,9-1 0 0 0,-1 0-84 0 0,1-1 0 0 0,-1-1 0 0 0,1-1 1 0 0,-1 0-1 0 0,0-1 0 0 0,0-1 1 0 0,-1-1-1 0 0,1 0 0 0 0,-1-1 0 0 0,-1 0 1 0 0,1-1-1 0 0,-1-1 0 0 0,0 0 0 0 0,19-18 1 0 0,-22 17 7 0 0,-1 0 0 0 0,0-1-1 0 0,0-1 1 0 0,-1 1 0 0 0,0-2 0 0 0,-1 1 0 0 0,0-1 0 0 0,-1 0 0 0 0,-1-1 0 0 0,0 1 0 0 0,-1-1 0 0 0,0-1-1 0 0,-1 1 1 0 0,-1-1 0 0 0,0 1 0 0 0,0-20 0 0 0,9-166 1339 0 0,3 224-567 0 0,-12-10-443 0 0,0 1-1 0 0,-1-1 1 0 0,-1 1 0 0 0,0-1-1 0 0,-1 1 1 0 0,0-1 0 0 0,-5 25-1 0 0,3-8 109 0 0,-2 17 132 0 0,-1 4-25 0 0,2 0 0 0 0,3 0 0 0 0,11 100-1 0 0,14-53-722 0 0,-24-96-196 0 0,-12-16-11472 0 0,6 4 6581 0 0,-7-8 706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7.342"/>
    </inkml:context>
    <inkml:brush xml:id="br0">
      <inkml:brushProperty name="width" value="0.035" units="cm"/>
      <inkml:brushProperty name="height" value="0.035" units="cm"/>
    </inkml:brush>
  </inkml:definitions>
  <inkml:trace contextRef="#ctx0" brushRef="#br0">127 27 3600 0 0,'0'0'2211'0'0,"-2"5"-271"0"0,-11 26 333 0 0,-41 107 3841 0 0,39-94-4595 0 0,1 1 1 0 0,-14 82-1 0 0,28-124-464 0 0,4-7-879 0 0,33-37 52 0 0,59-84 0 0 0,4-7-127 0 0,-84 113-103 0 0,1 1 1 0 0,1 1-1 0 0,1 0 1 0 0,33-22-1 0 0,-51 38 0 0 0,1 0-1 0 0,0 0 1 0 0,0 0 0 0 0,-1 1 0 0 0,1-1-1 0 0,0 0 1 0 0,0 1 0 0 0,0-1-1 0 0,0 1 1 0 0,0 0 0 0 0,0 0 0 0 0,0 0-1 0 0,0 0 1 0 0,0 0 0 0 0,4 0-1 0 0,-1 1-3 0 0,-4-1 6 0 0,1-1 0 0 0,0 1 0 0 0,-1 0 0 0 0,1 0 0 0 0,-1 0-1 0 0,1 1 1 0 0,-1-1 0 0 0,1 0 0 0 0,-1 1 0 0 0,1-1 0 0 0,-1 1-1 0 0,1-1 1 0 0,-1 1 0 0 0,1 0 0 0 0,-1-1 0 0 0,0 1 0 0 0,1 0-1 0 0,-1 0 1 0 0,0 0 0 0 0,2 2 0 0 0,1 0-1 0 0,2 2-1 0 0,-1-1 0 0 0,0 1 0 0 0,0 0 0 0 0,0 0 0 0 0,0 1 0 0 0,-1-1 0 0 0,0 1 0 0 0,0 0 0 0 0,-1 0-1 0 0,0 0 1 0 0,0 1 0 0 0,3 8 0 0 0,4 14-17 0 0,8 44 0 0 0,-13-48 12 0 0,10 52 50 0 0,-12-52-210 0 0,1-1 0 0 0,2 0-1 0 0,0 0 1 0 0,1-1-1 0 0,15 31 1 0 0,-13-31-3415 0 0,-5 0-7201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7.781"/>
    </inkml:context>
    <inkml:brush xml:id="br0">
      <inkml:brushProperty name="width" value="0.035" units="cm"/>
      <inkml:brushProperty name="height" value="0.035" units="cm"/>
    </inkml:brush>
  </inkml:definitions>
  <inkml:trace contextRef="#ctx0" brushRef="#br0">1 628 3688 0 0,'4'-1'1628'0'0,"10"0"-771"0"0,-1-1-1 0 0,0-1 0 0 0,0 0 0 0 0,0-1 0 0 0,13-6 0 0 0,-14 5-594 0 0,0-1 0 0 0,-1-1 1 0 0,0 1-1 0 0,0-2 0 0 0,14-11 0 0 0,-18 12-231 0 0,0 0 0 0 0,0 0 0 0 0,0-1 0 0 0,-1 0 1 0 0,0 0-1 0 0,-1 0 0 0 0,1-1 0 0 0,-2 0 0 0 0,1 0 0 0 0,-1 0 0 0 0,-1-1 0 0 0,0 1 0 0 0,0-1 0 0 0,-1 0 1 0 0,0 0-1 0 0,0 1 0 0 0,-1-19 0 0 0,-1 22 196 0 0,0 0-1 0 0,-1-1 1 0 0,0 1 0 0 0,0 0 0 0 0,0-1-1 0 0,-1 1 1 0 0,0 0 0 0 0,-1 0-1 0 0,1 0 1 0 0,-1 1 0 0 0,0-1 0 0 0,-4-6-1 0 0,5 10 521 0 0,-5 3-345 0 0,-18 3 68 0 0,24-4-432 0 0,0 0 0 0 0,0 1 0 0 0,-1-1 0 0 0,1 1 0 0 0,0 0 0 0 0,0-1 0 0 0,-1 1 0 0 0,1 0 0 0 0,0 0 0 0 0,0 0 0 0 0,0-1 0 0 0,0 1 0 0 0,0 1 0 0 0,0-1-1 0 0,0 0 1 0 0,1 0 0 0 0,-1 0 0 0 0,0 0 0 0 0,1 0 0 0 0,-1 1 0 0 0,0-1 0 0 0,0 3 0 0 0,0-2 87 0 0,-4 7 38 0 0,0 1-1 0 0,1-1 1 0 0,1 1-1 0 0,-1 0 1 0 0,1-1-1 0 0,1 1 1 0 0,0 1-1 0 0,0-1 1 0 0,1 0-1 0 0,0 0 1 0 0,1 1-1 0 0,0-1 1 0 0,1 0-1 0 0,0 1 1 0 0,1-1-1 0 0,0 0 1 0 0,0 0-1 0 0,4 10 1 0 0,-3-13-87 0 0,0 1-1 0 0,0 0 1 0 0,0-1 0 0 0,1 0 0 0 0,0 1-1 0 0,1-2 1 0 0,-1 1 0 0 0,1 0 0 0 0,1-1 0 0 0,-1 0-1 0 0,1 0 1 0 0,0-1 0 0 0,0 1 0 0 0,1-1-1 0 0,0-1 1 0 0,0 1 0 0 0,0-1 0 0 0,0-1-1 0 0,0 1 1 0 0,1-1 0 0 0,14 4 0 0 0,-12-5-56 0 0,-1-1 1 0 0,1-1-1 0 0,-1 0 1 0 0,0 0-1 0 0,1 0 1 0 0,-1-1 0 0 0,0-1-1 0 0,1 0 1 0 0,-1 0-1 0 0,0-1 1 0 0,0 0-1 0 0,0 0 1 0 0,-1-1-1 0 0,1 0 1 0 0,-1-1-1 0 0,0 0 1 0 0,10-7-1 0 0,-6 2-5 0 0,1-1-1 0 0,-2 0 1 0 0,1 0-1 0 0,-1-1 1 0 0,-1-1-1 0 0,0 1 1 0 0,-1-2-1 0 0,14-27 1 0 0,-15 22 102 0 0,-1 0 0 0 0,-1-1 1 0 0,-1 0-1 0 0,0 0 0 0 0,-2 0 1 0 0,0 0-1 0 0,-2 0 0 0 0,0-1 1 0 0,-1 1-1 0 0,-1 0 0 0 0,-4-29 1 0 0,2 36 25 0 0,0 1 0 0 0,0-1 0 0 0,-1 1 0 0 0,-1-1 0 0 0,0 1-1 0 0,0 0 1 0 0,-1 1 0 0 0,-11-16 0 0 0,12 20-73 0 0,0 1 0 0 0,-1 0 0 0 0,0 0-1 0 0,0 0 1 0 0,0 1 0 0 0,-1-1 0 0 0,0 1 0 0 0,0 1-1 0 0,0 0 1 0 0,0 0 0 0 0,-1 0 0 0 0,0 1 0 0 0,-15-5-1 0 0,12 6-59 0 0,1 1-1 0 0,-1 0 0 0 0,0 0 0 0 0,0 1 0 0 0,0 1 0 0 0,0 0 0 0 0,0 0 0 0 0,0 1 1 0 0,1 1-1 0 0,-1-1 0 0 0,1 2 0 0 0,0 0 0 0 0,-1 0 0 0 0,2 0 0 0 0,-1 1 0 0 0,0 1 1 0 0,-12 9-1 0 0,9-6-377 0 0,0 1 1 0 0,0 1 0 0 0,1 0-1 0 0,1 1 1 0 0,0 0 0 0 0,0 0-1 0 0,1 1 1 0 0,1 0 0 0 0,0 1-1 0 0,-13 30 1 0 0,19-38-138 0 0,1 1-1 0 0,0 0 1 0 0,1-1 0 0 0,-1 1-1 0 0,1 0 1 0 0,1 0-1 0 0,-1 0 1 0 0,1 0 0 0 0,1 12-1 0 0,1-12-505 0 0,-1 1-1 0 0,1-1 0 0 0,0 0 1 0 0,0 0-1 0 0,1-1 1 0 0,0 1-1 0 0,0-1 0 0 0,1 1 1 0 0,5 7-1 0 0,13 12-3590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8.108"/>
    </inkml:context>
    <inkml:brush xml:id="br0">
      <inkml:brushProperty name="width" value="0.035" units="cm"/>
      <inkml:brushProperty name="height" value="0.035" units="cm"/>
    </inkml:brush>
  </inkml:definitions>
  <inkml:trace contextRef="#ctx0" brushRef="#br0">29 109 4860 0 0,'6'-25'1892'0'0,"5"-26"1160"0"0,-8 18 3662 0 0,9 94-3176 0 0,-43 324 904 0 0,3-104-6183 0 0,26-142-3584 0 0,13 1-4308 0 0,-9-132 7276 0 0,2 16 343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8.591"/>
    </inkml:context>
    <inkml:brush xml:id="br0">
      <inkml:brushProperty name="width" value="0.035" units="cm"/>
      <inkml:brushProperty name="height" value="0.035" units="cm"/>
    </inkml:brush>
  </inkml:definitions>
  <inkml:trace contextRef="#ctx0" brushRef="#br0">0 546 5292 0 0,'0'0'1835'0'0,"5"-2"-1143"0"0,28-12 86 0 0,0-2-1 0 0,-2-1 0 0 0,47-35 1 0 0,-12 9-491 0 0,18-6-57 0 0,-44 28 103 0 0,-1-2 1 0 0,-2-1-1 0 0,0-2 1 0 0,-2-1-1 0 0,37-38 1 0 0,-70 63-239 0 0,1-1 1 0 0,0 0 0 0 0,-1-1-1 0 0,0 1 1 0 0,1 0 0 0 0,-1-1-1 0 0,0 1 1 0 0,-1-1 0 0 0,1 1-1 0 0,-1-1 1 0 0,0 0 0 0 0,0 0-1 0 0,0 0 1 0 0,0 0 0 0 0,0 0-1 0 0,-1 0 1 0 0,0 0 0 0 0,0 0 0 0 0,0 0-1 0 0,0 0 1 0 0,-1 1 0 0 0,1-1-1 0 0,-1 0 1 0 0,0 0 0 0 0,0 0-1 0 0,-2-4 1 0 0,0 4 19 0 0,0-1 0 0 0,0 1 1 0 0,0 0-1 0 0,0 0 0 0 0,-1 0 0 0 0,1 0 1 0 0,-1 1-1 0 0,0-1 0 0 0,-1 1 0 0 0,1 0 0 0 0,0 0 1 0 0,-1 1-1 0 0,1-1 0 0 0,-1 1 0 0 0,0 0 0 0 0,0 0 1 0 0,0 1-1 0 0,0-1 0 0 0,-8 0 0 0 0,0 0 53 0 0,0 2 0 0 0,0-1 0 0 0,0 1 0 0 0,0 1 0 0 0,0 1 0 0 0,0 0 0 0 0,0 0 0 0 0,0 1 0 0 0,1 1 0 0 0,-1 0 0 0 0,1 0 0 0 0,0 2 0 0 0,1-1 0 0 0,-1 2 0 0 0,1-1 0 0 0,0 1 0 0 0,1 1 0 0 0,0 0 0 0 0,-11 11 0 0 0,14-13-94 0 0,1 1 0 0 0,-1-1-1 0 0,2 1 1 0 0,-1 1 0 0 0,1-1 0 0 0,0 1 0 0 0,0 0-1 0 0,1 0 1 0 0,0 0 0 0 0,0 0 0 0 0,1 1 0 0 0,0 0-1 0 0,1 0 1 0 0,0-1 0 0 0,0 1 0 0 0,1 1 0 0 0,0-1-1 0 0,1 0 1 0 0,0 0 0 0 0,0 0 0 0 0,1 0-1 0 0,0 0 1 0 0,1 0 0 0 0,0 0 0 0 0,0 0 0 0 0,1 0-1 0 0,6 14 1 0 0,-4-15-58 0 0,0 1-1 0 0,1-1 1 0 0,0 1 0 0 0,1-2-1 0 0,0 1 1 0 0,0-1-1 0 0,1 0 1 0 0,0 0 0 0 0,0-1-1 0 0,0 0 1 0 0,1-1-1 0 0,0 0 1 0 0,0 0 0 0 0,0-1-1 0 0,1 0 1 0 0,11 3-1 0 0,3 1-346 0 0,0-2 0 0 0,0-1 0 0 0,1-2 0 0 0,0 0-1 0 0,32 0 1 0 0,-33-3-575 0 0,11-4 127 0 0,-23 1 298 0 0,-3 1 258 0 0,-1 0-1 0 0,1-1 0 0 0,0 0 0 0 0,-1-1 0 0 0,0 1 0 0 0,1-2 0 0 0,-1 1 0 0 0,-1-1 0 0 0,1 0 0 0 0,-1-1 0 0 0,11-10 0 0 0,-16 13 181 0 0,2-6 151 0 0,-5 3 703 0 0,-8 18-489 0 0,1 0 0 0 0,0 0 1 0 0,1 1-1 0 0,0 0 0 0 0,1 0 0 0 0,1 1 0 0 0,-5 14 0 0 0,7-18-108 0 0,-3 7 544 0 0,0 1 0 0 0,2 0 1 0 0,-3 21-1 0 0,7-35 1473 0 0,19-28-914 0 0,-6 1-977 0 0,0-1-1 0 0,-2 0 1 0 0,0-1 0 0 0,-2 0-1 0 0,12-50 1 0 0,-15 54-246 0 0,-3 9-66 0 0,13-48 58 0 0,2-1 0 0 0,49-103-1 0 0,-66 160-90 0 0,1 0 1 0 0,0 0-1 0 0,0 0 0 0 0,1 0 1 0 0,-1 0-1 0 0,1 1 0 0 0,0-1 1 0 0,0 1-1 0 0,0-1 0 0 0,0 1 1 0 0,1 0-1 0 0,-1 0 0 0 0,1 1 1 0 0,0-1-1 0 0,0 1 0 0 0,0 0 1 0 0,0 0-1 0 0,0 0 0 0 0,0 0 1 0 0,1 1-1 0 0,6-2 0 0 0,-1 3-239 0 0,-1 1-1 0 0,0-1 0 0 0,1 2 1 0 0,-1-1-1 0 0,0 1 0 0 0,0 1 1 0 0,0 0-1 0 0,10 5 0 0 0,77 40-7321 0 0,-41-19-2462 0 0,-27-14 3505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8.961"/>
    </inkml:context>
    <inkml:brush xml:id="br0">
      <inkml:brushProperty name="width" value="0.035" units="cm"/>
      <inkml:brushProperty name="height" value="0.035" units="cm"/>
    </inkml:brush>
  </inkml:definitions>
  <inkml:trace contextRef="#ctx0" brushRef="#br0">391 262 5436 0 0,'5'-18'1116'0'0,"-1"0"0"0"0,-1 0-1 0 0,0 0 1 0 0,-1-34-1 0 0,-2 44-705 0 0,0-1-1 0 0,-1 1 0 0 0,0-1 1 0 0,-1 1-1 0 0,0-1 0 0 0,0 1 1 0 0,-1 0-1 0 0,0 0 1 0 0,-1 0-1 0 0,1 0 0 0 0,-2 0 1 0 0,-4-7-1 0 0,8 14-324 0 0,0 0-1 0 0,0-1 1 0 0,0 1 0 0 0,0 0-1 0 0,-1 0 1 0 0,1 0-1 0 0,0 0 1 0 0,-1 0 0 0 0,1 0-1 0 0,0 0 1 0 0,-1 0-1 0 0,1 0 1 0 0,-1 1 0 0 0,-1-2-1 0 0,-2 1 137 0 0,3-1-146 0 0,-1 1 0 0 0,1 1 0 0 0,0-1-1 0 0,-1 0 1 0 0,1 0 0 0 0,-1 1 0 0 0,1 0 0 0 0,-1-1-1 0 0,1 1 1 0 0,-1 0 0 0 0,1 0 0 0 0,-1 0 0 0 0,1 1-1 0 0,-1-1 1 0 0,1 0 0 0 0,-1 1 0 0 0,1 0 0 0 0,-1 0-1 0 0,1 0 1 0 0,0 0 0 0 0,-1 0 0 0 0,1 0 0 0 0,0 0-1 0 0,-2 2 1 0 0,-4 2 111 0 0,1 1-1 0 0,0-1 0 0 0,1 1 1 0 0,-1 0-1 0 0,-5 8 1 0 0,-2 4 75 0 0,1 2 0 0 0,1-1 0 0 0,1 2 0 0 0,1 0 0 0 0,0 0 0 0 0,2 0 1 0 0,0 1-1 0 0,-5 28 0 0 0,0 12 263 0 0,-9 112 0 0 0,20-113-344 0 0,3 1 1 0 0,10 69-1 0 0,2 57-1409 0 0,-13-182 818 0 0,0 0 0 0 0,0 0-1 0 0,0 1 1 0 0,-1-1 0 0 0,0 0 0 0 0,0 0 0 0 0,0 0 0 0 0,-1 0 0 0 0,0 0-1 0 0,0 0 1 0 0,0 0 0 0 0,-1-1 0 0 0,0 1 0 0 0,0-1 0 0 0,-1 0 0 0 0,-4 6 0 0 0,7-10 90 0 0,0 0 0 0 0,-1 0 1 0 0,0 0-1 0 0,1 0 1 0 0,-1 0-1 0 0,0 0 1 0 0,1-1-1 0 0,-1 1 1 0 0,0 0-1 0 0,0-1 0 0 0,0 1 1 0 0,0-1-1 0 0,1 0 1 0 0,-1 0-1 0 0,-4 0 1 0 0,2 0-685 0 0,-12 2-2310 0 0,-27-4-338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9.318"/>
    </inkml:context>
    <inkml:brush xml:id="br0">
      <inkml:brushProperty name="width" value="0.035" units="cm"/>
      <inkml:brushProperty name="height" value="0.035" units="cm"/>
    </inkml:brush>
  </inkml:definitions>
  <inkml:trace contextRef="#ctx0" brushRef="#br0">6 324 4048 0 0,'-2'-5'279'0'0,"1"0"0"0"0,0-1 0 0 0,0 1 0 0 0,1 0-1 0 0,-1 0 1 0 0,1 0 0 0 0,0-1 0 0 0,1 1-1 0 0,-1 0 1 0 0,1 0 0 0 0,0 0 0 0 0,0 0 0 0 0,1 0-1 0 0,-1 0 1 0 0,5-7 0 0 0,-2 5-30 0 0,0 0 0 0 0,1 1 1 0 0,0-1-1 0 0,0 1 0 0 0,0 0 0 0 0,1 1 1 0 0,0-1-1 0 0,0 1 0 0 0,9-5 0 0 0,11-5 199 0 0,0 1 0 0 0,1 1 0 0 0,1 1-1 0 0,38-10 1 0 0,5 1 106 0 0,1 4 0 0 0,83-9 0 0 0,141-1 302 0 0,-289 27-769 0 0,22-2 145 0 0,-23 1 390 0 0,-6 2-600 0 0,1-1 0 0 0,0 1 0 0 0,0-1 0 0 0,0 1 0 0 0,0 0 0 0 0,0-1 1 0 0,-1 1-1 0 0,1 0 0 0 0,0-1 0 0 0,-1 1 0 0 0,1 0 0 0 0,0 0 0 0 0,-1 0 0 0 0,1 0 0 0 0,-1 0 1 0 0,1 0-1 0 0,-1 0 0 0 0,0 0 0 0 0,1 1 0 0 0,-5 18 292 0 0,1 0 0 0 0,1 0 0 0 0,1 0 0 0 0,1 0 0 0 0,1-1 0 0 0,0 1 0 0 0,2 0 0 0 0,0 0 0 0 0,1-1 0 0 0,8 23 0 0 0,-10-36-99 0 0,0 0 1 0 0,1 0-1 0 0,0-1 1 0 0,0 1 0 0 0,1 0-1 0 0,-1-1 1 0 0,1 0-1 0 0,0 0 1 0 0,1 0 0 0 0,-1-1-1 0 0,1 1 1 0 0,7 4-1 0 0,-10-8-39 0 0,25 17 249 0 0,-15-15 215 0 0,3-8-6961 0 0,-5-10-1499 0 0,-5 1 5797 0 0,1-4-3023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09.988"/>
    </inkml:context>
    <inkml:brush xml:id="br0">
      <inkml:brushProperty name="width" value="0.035" units="cm"/>
      <inkml:brushProperty name="height" value="0.035" units="cm"/>
    </inkml:brush>
  </inkml:definitions>
  <inkml:trace contextRef="#ctx0" brushRef="#br0">208 45 5973 0 0,'-13'-40'5898'0'0,"12"36"-2758"0"0,-3 4-2909 0 0,0 1-1 0 0,1 0 0 0 0,-1 0 0 0 0,1 0 1 0 0,-1 0-1 0 0,1 0 0 0 0,0 1 0 0 0,-1 0 1 0 0,1-1-1 0 0,0 1 0 0 0,0 1 0 0 0,0-1 1 0 0,0 0-1 0 0,1 1 0 0 0,-1-1 1 0 0,1 1-1 0 0,-1 0 0 0 0,1 0 0 0 0,0 0 1 0 0,0 0-1 0 0,0 0 0 0 0,1 0 0 0 0,-1 1 1 0 0,-1 4-1 0 0,-5 13 743 0 0,0 0 1 0 0,-8 39-1 0 0,13-44-563 0 0,-70 347 4253 0 0,66-308-4461 0 0,2 1 0 0 0,2 0 1 0 0,4 0-1 0 0,10 89 0 0 0,-9-130-244 0 0,1-1-1 0 0,0 1 1 0 0,1-1-1 0 0,0 0 1 0 0,1 0-1 0 0,0 0 1 0 0,2-1-1 0 0,-1 1 1 0 0,2-2-1 0 0,-1 1 1 0 0,2-1-1 0 0,0 0 1 0 0,0-1-1 0 0,15 15 1 0 0,-21-25-40 0 0,-1 0 0 0 0,0 1 1 0 0,0-1-1 0 0,1 0 0 0 0,-1 0 1 0 0,1 0-1 0 0,-1 0 1 0 0,1 0-1 0 0,-1-1 0 0 0,1 1 1 0 0,-1-1-1 0 0,1 0 0 0 0,0 0 1 0 0,-1 1-1 0 0,1-2 0 0 0,0 1 1 0 0,-1 0-1 0 0,1-1 0 0 0,-1 1 1 0 0,5-2-1 0 0,-3 1 117 0 0,-1 0-89 0 0,0 0 0 0 0,-1 0 0 0 0,1 0-1 0 0,0 0 1 0 0,-1 0 0 0 0,1-1 0 0 0,-1 1 0 0 0,1-1-1 0 0,-1 0 1 0 0,0 1 0 0 0,0-1 0 0 0,0 0 0 0 0,0 0 0 0 0,0-1-1 0 0,2-3 1 0 0,7-6-273 0 0,17-20-32 0 0,-2-1 0 0 0,-1-1 0 0 0,-2-2 0 0 0,-1 0 0 0 0,21-50 1 0 0,-41 82 556 0 0,6 26 362 0 0,-8-10-503 0 0,1 1-1 0 0,0 0 1 0 0,0-1 0 0 0,1 0-1 0 0,1 1 1 0 0,0-1-1 0 0,1 0 1 0 0,0 0-1 0 0,11 20 1 0 0,-11-25-48 0 0,0-1-1 0 0,1 1 1 0 0,0-1 0 0 0,0 0-1 0 0,0 0 1 0 0,1-1-1 0 0,0 0 1 0 0,0 0 0 0 0,0 0-1 0 0,1-1 1 0 0,0 1 0 0 0,0-2-1 0 0,0 1 1 0 0,0-1 0 0 0,0 0-1 0 0,1 0 1 0 0,13 2 0 0 0,-8-2 29 0 0,1-1 0 0 0,0 0-1 0 0,0-1 1 0 0,0-1 0 0 0,0 0 0 0 0,0-1 0 0 0,0 0 0 0 0,0-1 0 0 0,0-1 0 0 0,0 0 0 0 0,-1-1 0 0 0,1 0 0 0 0,-1-1 0 0 0,0-1 0 0 0,-1 0 0 0 0,24-16 0 0 0,-26 15 151 0 0,-1 0 0 0 0,0-1 1 0 0,0 0-1 0 0,-1-1 0 0 0,0 1 1 0 0,0-2-1 0 0,-1 1 1 0 0,0-1-1 0 0,-1 0 0 0 0,0 0 1 0 0,-1-1-1 0 0,0 0 0 0 0,-1 0 1 0 0,0 0-1 0 0,0-1 1 0 0,-2 1-1 0 0,1-1 0 0 0,-1 0 1 0 0,-1 1-1 0 0,0-18 0 0 0,-1 16-84 0 0,-1-1-1 0 0,0 1 0 0 0,-1 0 0 0 0,-1 0 1 0 0,0 0-1 0 0,-1 0 0 0 0,0 0 0 0 0,-1 1 1 0 0,0-1-1 0 0,-12-18 0 0 0,12 22-76 0 0,-1 1-1 0 0,0-1 1 0 0,-1 2-1 0 0,0-1 1 0 0,0 1 0 0 0,-1 0-1 0 0,1 0 1 0 0,-1 1 0 0 0,-1 0-1 0 0,1 1 1 0 0,-1-1-1 0 0,0 2 1 0 0,0-1 0 0 0,-11-2-1 0 0,4 5-64 0 0,6 3-77 0 0,-1 0 1 0 0,0 0-1 0 0,0 1 0 0 0,0 0 1 0 0,1 1-1 0 0,0 0 0 0 0,-1 1 1 0 0,1 0-1 0 0,0 1 0 0 0,1 0 1 0 0,-1 0-1 0 0,1 1 0 0 0,0 0 1 0 0,0 1-1 0 0,1 0 0 0 0,-9 9 1 0 0,9-6-747 0 0,0 0 0 0 0,1 1-1 0 0,0-1 1 0 0,0 1 0 0 0,1 1 0 0 0,1-1 0 0 0,0 1 0 0 0,-5 17 0 0 0,8-19-897 0 0,-1 1-1 0 0,2 0 1 0 0,-1 0-1 0 0,2 0 1 0 0,-1 0 0 0 0,2 12-1 0 0,4 11-4572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12.528"/>
    </inkml:context>
    <inkml:brush xml:id="br0">
      <inkml:brushProperty name="width" value="0.035" units="cm"/>
      <inkml:brushProperty name="height" value="0.035" units="cm"/>
    </inkml:brush>
  </inkml:definitions>
  <inkml:trace contextRef="#ctx0" brushRef="#br0">58 250 4032 0 0,'20'-98'7992'0'0,"-20"95"-6231"0"0,1 2-1637 0 0,-1 1 1 0 0,0-1-1 0 0,0 0 1 0 0,0 1 0 0 0,0-1-1 0 0,0 0 1 0 0,0 1 0 0 0,0-1-1 0 0,0 0 1 0 0,0 1 0 0 0,0-1-1 0 0,-1 0 1 0 0,1 1-1 0 0,0-1 1 0 0,0 1 0 0 0,-1-1-1 0 0,1 0 1 0 0,0 1 0 0 0,-1-1-1 0 0,1 1 1 0 0,0-1-1 0 0,-1 1 1 0 0,1-1 0 0 0,-1 1-1 0 0,1-1 1 0 0,-1 1 0 0 0,0-1-1 0 0,-2 3-14 0 0,0-1 0 0 0,-1 1 0 0 0,2 0 0 0 0,-1 0 0 0 0,0 0 0 0 0,0 0 0 0 0,1 0 0 0 0,-1 1 0 0 0,1-1 0 0 0,0 1 0 0 0,-1 0 0 0 0,1-1 0 0 0,1 1 0 0 0,-1 0 0 0 0,0 0 0 0 0,-2 7 0 0 0,-2 8 230 0 0,0 0-1 0 0,2 0 0 0 0,0 1 0 0 0,1-1 0 0 0,0 1 0 0 0,2 0 0 0 0,0 0 0 0 0,1 0 0 0 0,4 23 0 0 0,-3-32-264 0 0,1-1 0 0 0,0 1-1 0 0,0 0 1 0 0,1-1 0 0 0,1 1-1 0 0,0-1 1 0 0,0 0 0 0 0,0 0-1 0 0,1-1 1 0 0,1 1 0 0 0,-1-1-1 0 0,1 0 1 0 0,1-1 0 0 0,-1 1-1 0 0,2-1 1 0 0,-1 0 0 0 0,0-1 0 0 0,1 0-1 0 0,13 7 1 0 0,-11-7-42 0 0,0-1 1 0 0,1-1-1 0 0,0 0 1 0 0,-1 0 0 0 0,1-1-1 0 0,1-1 1 0 0,-1 0-1 0 0,0 0 1 0 0,19-1-1 0 0,-18-1-9 0 0,-1-1 0 0 0,0-1 0 0 0,1 1 0 0 0,-1-2 0 0 0,0 0 0 0 0,0 0 0 0 0,-1-1 0 0 0,1 0 0 0 0,-1-1 0 0 0,0 0 0 0 0,0-1 0 0 0,0 0 1 0 0,-1-1-1 0 0,0 1 0 0 0,0-2 0 0 0,-1 1 0 0 0,0-1 0 0 0,0-1 0 0 0,7-9 0 0 0,-7 8 56 0 0,-1-1 0 0 0,0 0 0 0 0,-1 0 0 0 0,0 0 0 0 0,-1-1 0 0 0,0 1 0 0 0,-1-1 0 0 0,0-1 0 0 0,-1 1 0 0 0,0 0 0 0 0,-1-1 0 0 0,0 1 0 0 0,-1-1 0 0 0,-1 0 0 0 0,0 0 0 0 0,-2-16 0 0 0,-1 14 7 0 0,0 0 0 0 0,0 0 0 0 0,-2 0 0 0 0,0 1 1 0 0,0 0-1 0 0,-2 0 0 0 0,0 0 0 0 0,0 1 0 0 0,-1 0 0 0 0,-1 0 0 0 0,0 1 0 0 0,0 0 0 0 0,-2 1 0 0 0,1 0 1 0 0,-1 0-1 0 0,-1 1 0 0 0,0 1 0 0 0,-25-16 0 0 0,3 14-64 0 0,25 10-128 0 0,-1 1 0 0 0,1 0 0 0 0,-1 1 0 0 0,1 0 1 0 0,-1 1-1 0 0,1-1 0 0 0,-1 2 0 0 0,1-1 0 0 0,0 2 1 0 0,0-1-1 0 0,1 1 0 0 0,-1 0 0 0 0,1 1 0 0 0,-1 0 1 0 0,2 0-1 0 0,-1 1 0 0 0,-9 8 0 0 0,3-1-1153 0 0,1-1-1 0 0,0 2 1 0 0,-14 20-1 0 0,16-19-2428 0 0,0 1 1 0 0,-15 34-1 0 0,11-12-2787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10.452"/>
    </inkml:context>
    <inkml:brush xml:id="br0">
      <inkml:brushProperty name="width" value="0.035" units="cm"/>
      <inkml:brushProperty name="height" value="0.035" units="cm"/>
    </inkml:brush>
  </inkml:definitions>
  <inkml:trace contextRef="#ctx0" brushRef="#br0">0 315 5809 0 0,'2'-4'2027'0'0,"-2"4"-1932"0"0,0 0 0 0 0,0 0 0 0 0,0 0 1 0 0,0-1-1 0 0,0 1 0 0 0,0 0 0 0 0,0 0 0 0 0,0-1 0 0 0,0 1 0 0 0,0 0 1 0 0,0 0-1 0 0,0 0 0 0 0,0-1 0 0 0,0 1 0 0 0,0 0 0 0 0,0 0 0 0 0,0 0 1 0 0,1 0-1 0 0,-1-1 0 0 0,0 1 0 0 0,0 0 0 0 0,0 0 0 0 0,0 0 0 0 0,1 0 0 0 0,-1-1 1 0 0,0 1-1 0 0,0 0 0 0 0,0 0 0 0 0,0 0 0 0 0,1 0 0 0 0,-1 0 0 0 0,0 0 1 0 0,0 0-1 0 0,1 0 0 0 0,-1 0 0 0 0,0 0 0 0 0,0 0 0 0 0,0 0 0 0 0,1 0 1 0 0,-1 0-1 0 0,0 0 0 0 0,0 0 0 0 0,0 0 0 0 0,1 0 0 0 0,-1 0 0 0 0,0 0 0 0 0,0 0 1 0 0,1 0-1 0 0,-1 0 0 0 0,0 0 0 0 0,0 0 0 0 0,0 0 0 0 0,0 0 0 0 0,1 1 1 0 0,-1-1-1 0 0,0 0 0 0 0,0 0 0 0 0,0 0 0 0 0,0 0 0 0 0,1 1 0 0 0,-1-1 1 0 0,11 24 2877 0 0,12 54-1123 0 0,-16-51-782 0 0,3 6-311 0 0,18 41 0 0 0,-24-65-687 0 0,0 0 0 0 0,1 0 0 0 0,0-1 0 0 0,0 1 0 0 0,1-1 0 0 0,0 0 0 0 0,1-1 0 0 0,14 14 0 0 0,5-6-81 0 0,-14-14-27 0 0,0-6 18 0 0,0 0 0 0 0,-1-1 0 0 0,1 0 0 0 0,-1-1 0 0 0,0 0 0 0 0,-1-1 0 0 0,0 0 0 0 0,0-1 0 0 0,-1 0 1 0 0,0 0-1 0 0,0-1 0 0 0,-1 0 0 0 0,-1 0 0 0 0,11-19 0 0 0,6-11 329 0 0,-2-2-1 0 0,30-81 1 0 0,-39 87 1723 0 0,14-65 0 0 0,-26 96-1106 0 0,-12 45 415 0 0,8-22-1214 0 0,1 1 0 0 0,1 0 0 0 0,0 0 1 0 0,2 0-1 0 0,0 0 0 0 0,1 0 1 0 0,1-1-1 0 0,5 22 0 0 0,-5-31-121 0 0,-1 0-1 0 0,1-1 1 0 0,1 1-1 0 0,0-1 1 0 0,0 0 0 0 0,0 0-1 0 0,1 0 1 0 0,0 0-1 0 0,1-1 1 0 0,0 0-1 0 0,0 0 1 0 0,0 0 0 0 0,1-1-1 0 0,0 0 1 0 0,0 0-1 0 0,1-1 1 0 0,-1 0 0 0 0,10 5-1 0 0,-14-9-5 0 0,0 0-1 0 0,-1 0 1 0 0,1 0 0 0 0,0-1 0 0 0,0 1-1 0 0,-1-1 1 0 0,1 1 0 0 0,0-1-1 0 0,0 0 1 0 0,0 0 0 0 0,0 0-1 0 0,0-1 1 0 0,5 0 0 0 0,1-1 1 0 0,0 1-2 0 0,0-1 1 0 0,0 0 0 0 0,-1 0 0 0 0,1-1-1 0 0,-1 0 1 0 0,1 0 0 0 0,-1-1 0 0 0,0-1-1 0 0,-1 1 1 0 0,1-1 0 0 0,-1 0 0 0 0,0-1-1 0 0,0 0 1 0 0,0 0 0 0 0,-1 0 0 0 0,0-1-1 0 0,7-9 1 0 0,7-12 8 0 0,-2 0 0 0 0,-1-1 0 0 0,15-34-1 0 0,-13 21-3 0 0,-2-2 0 0 0,-1-1-1 0 0,17-88 1 0 0,-33 132-64 0 0,1 0-1 0 0,-1 0 0 0 0,0 0 1 0 0,0 0-1 0 0,0-1 1 0 0,0 1-1 0 0,0 0 1 0 0,0 0-1 0 0,-1 0 0 0 0,1 0 1 0 0,0 0-1 0 0,-1-1 1 0 0,1 1-1 0 0,0 0 1 0 0,-1 0-1 0 0,0 0 1 0 0,1 0-1 0 0,-1 0 0 0 0,1 0 1 0 0,-1 0-1 0 0,-1-1 1 0 0,1 1-255 0 0,-1 0-34 0 0,1-1 0 0 0,0 1 0 0 0,0 0-1 0 0,-1 1 1 0 0,1-1 0 0 0,-1 0 0 0 0,1 0-1 0 0,-1 1 1 0 0,1-1 0 0 0,-1 1 0 0 0,1-1-1 0 0,-1 1 1 0 0,1-1 0 0 0,-1 1 0 0 0,0 0-1 0 0,1 0 1 0 0,-1 0 0 0 0,0 0 0 0 0,1 0-1 0 0,-1 0 1 0 0,1 1 0 0 0,-1-1 0 0 0,0 0-1 0 0,1 1 1 0 0,-1-1 0 0 0,1 1 0 0 0,-3 1-1 0 0,-42 16-8222 0 0,20-1 2030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15.128"/>
    </inkml:context>
    <inkml:brush xml:id="br0">
      <inkml:brushProperty name="width" value="0.035" units="cm"/>
      <inkml:brushProperty name="height" value="0.035" units="cm"/>
    </inkml:brush>
  </inkml:definitions>
  <inkml:trace contextRef="#ctx0" brushRef="#br0">1 51 3452 0 0,'86'-5'3919'0'0,"93"4"1564"0"0,-51 0-3697 0 0,518-10 1272 0 0,-359 19-2105 0 0,100-2 569 0 0,54-5-457 0 0,265-18-91 0 0,-537-1-758 0 0,1 8 1 0 0,0 7-1 0 0,227 25 0 0 0,-145 2-76 0 0,-166-16-138 0 0,-6 0 11 0 0,-55-6-16 0 0,-19-2-16 0 0,0 1 19 0 0,17 0 16 0 0,-17 0 19 0 0,-8 0-2222 0 0,0 1 1505 0 0,0-1-1 0 0,0 0 1 0 0,0 0 0 0 0,0 0 0 0 0,0 0 0 0 0,0 0 0 0 0,-1 0-1 0 0,1-1 1 0 0,0 1 0 0 0,0-1 0 0 0,-4 1 0 0 0,-17 3-4272 0 0,20-3 5023 0 0,-4 0-4644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16.349"/>
    </inkml:context>
    <inkml:brush xml:id="br0">
      <inkml:brushProperty name="width" value="0.035" units="cm"/>
      <inkml:brushProperty name="height" value="0.035" units="cm"/>
    </inkml:brush>
  </inkml:definitions>
  <inkml:trace contextRef="#ctx0" brushRef="#br0">17 37 5200 0 0,'0'0'1830'0'0,"-12"-12"359"0"0,7 6 2459 0 0,6-1-3323 0 0,12 2-256 0 0,38 0 415 0 0,42 3-356 0 0,-92 2-1098 0 0,120 5 1170 0 0,172 30 1 0 0,56 3-102 0 0,214-30 320 0 0,-500-9-2460 0 0,27-3 3917 0 0,-19 2-2135 0 0,-23 0-3452 0 0,-7 2-2645 0 0,1 1-3641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3:17.831"/>
    </inkml:context>
    <inkml:brush xml:id="br0">
      <inkml:brushProperty name="width" value="0.035" units="cm"/>
      <inkml:brushProperty name="height" value="0.035" units="cm"/>
    </inkml:brush>
  </inkml:definitions>
  <inkml:trace contextRef="#ctx0" brushRef="#br0">1106 1531 4580 0 0,'8'2'435'0'0,"-1"-1"-1"0"0,0 1 1 0 0,1-1-1 0 0,-1-1 1 0 0,1 1-1 0 0,-1-1 1 0 0,1-1-1 0 0,-1 1 1 0 0,1-1-1 0 0,-1-1 0 0 0,0 1 1 0 0,1-1-1 0 0,-1-1 1 0 0,0 1-1 0 0,0-1 1 0 0,-1 0-1 0 0,1-1 1 0 0,0 1-1 0 0,-1-1 1 0 0,7-6-1 0 0,10-7 57 0 0,-1-1-1 0 0,-1-1 1 0 0,-1-1 0 0 0,19-23-1 0 0,-2-1-189 0 0,-2-2-1 0 0,-2-2 0 0 0,-2 0 1 0 0,-3-2-1 0 0,-2-2 0 0 0,-1 0 0 0 0,-4-1 1 0 0,-1-2-1 0 0,13-63 0 0 0,-26 83-216 0 0,-1 0 1 0 0,-2 0-1 0 0,-2-1 0 0 0,-1 1 0 0 0,-2-1 0 0 0,-10-64 1 0 0,6 72-33 0 0,-2 0 1 0 0,-1 0-1 0 0,-1 1 1 0 0,-2 0 0 0 0,0 1-1 0 0,-2 1 1 0 0,-1-1 0 0 0,-1 2-1 0 0,-22-29 1 0 0,22 35-1 0 0,0 1 1 0 0,-1 1-1 0 0,0 0 1 0 0,-2 1-1 0 0,1 1 1 0 0,-2 1-1 0 0,0 1 1 0 0,0 0-1 0 0,-1 1 1 0 0,-25-9-1 0 0,16 9 4 0 0,-1 2 0 0 0,0 1-1 0 0,0 1 1 0 0,-1 2 0 0 0,0 1-1 0 0,-56 0 1 0 0,32 7-4 0 0,0 2-1 0 0,0 2 1 0 0,1 3 0 0 0,1 2-1 0 0,0 3 1 0 0,0 1 0 0 0,2 3-1 0 0,-55 28 1 0 0,70-27 79 0 0,1 1 0 0 0,0 2 0 0 0,2 1 0 0 0,0 2 0 0 0,2 1 0 0 0,1 2 0 0 0,1 0 0 0 0,2 2 0 0 0,1 1 0 0 0,1 1 0 0 0,2 2 0 0 0,-28 53 0 0 0,31-46 156 0 0,1-1 1 0 0,3 2 0 0 0,1 1 0 0 0,2 0-1 0 0,2 0 1 0 0,2 1 0 0 0,2 0 0 0 0,2 1-1 0 0,2 0 1 0 0,2-1 0 0 0,5 49 0 0 0,-1-63-97 0 0,2-1 1 0 0,1-1-1 0 0,1 1 1 0 0,1-1-1 0 0,2 0 1 0 0,1-1-1 0 0,19 36 1 0 0,-19-46-93 0 0,0 0 1 0 0,2 0-1 0 0,-1-1 0 0 0,2 0 1 0 0,1-1-1 0 0,0-1 1 0 0,0-1-1 0 0,2 0 0 0 0,0-1 1 0 0,0 0-1 0 0,21 10 1 0 0,-3-6-61 0 0,1-2 0 0 0,0-1 0 0 0,2-2-1 0 0,-1-2 1 0 0,1-1 0 0 0,0-2 0 0 0,1-2 0 0 0,0-1 0 0 0,0-2 0 0 0,39-3 0 0 0,47-7-1338 0 0,216-44 0 0 0,-117 5-3822 0 0,-5-14-7755 0 0,-170 43 6882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10.296"/>
    </inkml:context>
    <inkml:brush xml:id="br0">
      <inkml:brushProperty name="width" value="0.035" units="cm"/>
      <inkml:brushProperty name="height" value="0.035" units="cm"/>
    </inkml:brush>
  </inkml:definitions>
  <inkml:trace contextRef="#ctx0" brushRef="#br0">0 32 3336 0 0,'4'2'988'0'0,"1"1"0"0"0,-1-1 0 0 0,0 0 0 0 0,1 0 0 0 0,0 0 0 0 0,8 1 0 0 0,-6-2-411 0 0,0 0 1 0 0,1-1 0 0 0,-1 0-1 0 0,1 0 1 0 0,10-3-1 0 0,6 1 555 0 0,234-27 4685 0 0,134 17-3125 0 0,-173 9-1870 0 0,536 26 645 0 0,58-5 751 0 0,-646-18-1907 0 0,498-8 909 0 0,-433-1-904 0 0,309 3-61 0 0,-285 29-205 0 0,-69-5-33 0 0,-86-9 4 0 0,97 6 1 0 0,651 39 105 0 0,-251-10-106 0 0,-265-31 61 0 0,572 12-59 0 0,-63-22 815 0 0,-755 2-788 0 0,-81-5-72 0 0,0 1-143 0 0,13 2 1504 0 0,-17-2-3783 0 0,-27-3-7992 0 0,-5 1 3394 0 0,15 0 5612 0 0,-22 3-6160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12.184"/>
    </inkml:context>
    <inkml:brush xml:id="br0">
      <inkml:brushProperty name="width" value="0.035" units="cm"/>
      <inkml:brushProperty name="height" value="0.035" units="cm"/>
    </inkml:brush>
  </inkml:definitions>
  <inkml:trace contextRef="#ctx0" brushRef="#br0">1139 1305 3444 0 0,'29'35'6505'0'0,"-26"-32"-4700"0"0,4-4-1381 0 0,1 0 0 0 0,0-1 0 0 0,-1 0-1 0 0,0 0 1 0 0,1-1 0 0 0,-1 1-1 0 0,0-2 1 0 0,0 1 0 0 0,-1-1 0 0 0,1 0-1 0 0,-1-1 1 0 0,0 1 0 0 0,0-1-1 0 0,0-1 1 0 0,9-10 0 0 0,9-12 792 0 0,40-58 1 0 0,-64 85-1188 0 0,28-42 397 0 0,-3 0-1 0 0,-1-2 1 0 0,-3-1 0 0 0,28-86-1 0 0,-38 97-381 0 0,-2-1 0 0 0,-2-1 0 0 0,-1 0 0 0 0,-2 0 0 0 0,-1 0 0 0 0,-2 0 0 0 0,-5-44-1 0 0,0 56-33 0 0,-1 1-1 0 0,-1 0 0 0 0,-2 1 0 0 0,0-1 0 0 0,-1 1 0 0 0,-1 1 0 0 0,-2 0 0 0 0,0 0 0 0 0,-1 1 0 0 0,-1 1 0 0 0,-1 0 0 0 0,0 1 0 0 0,-2 0 0 0 0,0 2 0 0 0,-29-23 0 0 0,25 22-11 0 0,-1 2-1 0 0,-1 0 1 0 0,-1 2 0 0 0,0 0 0 0 0,-1 2-1 0 0,0 0 1 0 0,-1 2 0 0 0,0 1 0 0 0,-1 1-1 0 0,0 1 1 0 0,0 1 0 0 0,0 2-1 0 0,-45-2 1 0 0,31 8 3 0 0,0 1 0 0 0,1 3-1 0 0,-1 1 1 0 0,1 2 0 0 0,1 2 0 0 0,0 1-1 0 0,0 2 1 0 0,1 2 0 0 0,1 2 0 0 0,1 1-1 0 0,0 1 1 0 0,-41 33 0 0 0,40-25 103 0 0,1 1 0 0 0,1 2 0 0 0,2 2 0 0 0,1 1 0 0 0,2 1 0 0 0,1 2 0 0 0,2 1 0 0 0,1 1 0 0 0,3 1 0 0 0,-31 70 0 0 0,44-86 98 0 0,2 1 1 0 0,0 1-1 0 0,1-1 0 0 0,2 1 0 0 0,1 0 1 0 0,1 1-1 0 0,1-1 0 0 0,1 1 0 0 0,2-1 1 0 0,6 52-1 0 0,-3-62-63 0 0,-1 0 0 0 0,2-1 0 0 0,0 1 1 0 0,1-1-1 0 0,1 0 0 0 0,0 0 0 0 0,1-1 1 0 0,0 0-1 0 0,1-1 0 0 0,1 1 0 0 0,0-2 0 0 0,1 1 1 0 0,0-2-1 0 0,1 1 0 0 0,0-2 0 0 0,1 1 1 0 0,0-2-1 0 0,26 15 0 0 0,-8-8-75 0 0,2-2 0 0 0,0-2 1 0 0,0-1-1 0 0,1-2 0 0 0,0-1 0 0 0,0-1 0 0 0,53 3 0 0 0,-7-7-163 0 0,-1-3 0 0 0,96-12-1 0 0,-92 2-1898 0 0,-2-4 0 0 0,115-35 1 0 0,31-36-12094 0 0,-178 63 7776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18.182"/>
    </inkml:context>
    <inkml:brush xml:id="br0">
      <inkml:brushProperty name="width" value="0.035" units="cm"/>
      <inkml:brushProperty name="height" value="0.035" units="cm"/>
    </inkml:brush>
  </inkml:definitions>
  <inkml:trace contextRef="#ctx0" brushRef="#br0">0 1 4552 0 0,'184'50'9100'0'0,"0"-19"-5142"0"0,191-8-648 0 0,217 20-877 0 0,68 1-1112 0 0,370-83 694 0 0,-800 20-1028 0 0,-224 18-968 0 0,-1-1-149 0 0,19-4-1094 0 0,-26-1-486 0 0,2 6 1616 0 0,0 1-1 0 0,0-1 0 0 0,0 0 0 0 0,0 1 0 0 0,0-1 0 0 0,0 0 0 0 0,0 0 0 0 0,0 1 1 0 0,0-1-1 0 0,-1 0 0 0 0,1 0 0 0 0,0 1 0 0 0,0-1 0 0 0,-1 0 0 0 0,1 1 1 0 0,0-1-1 0 0,-1 0 0 0 0,1 1 0 0 0,-1-1 0 0 0,1 1 0 0 0,0-1 0 0 0,-1 0 0 0 0,0 1 1 0 0,1-1-1 0 0,-1 1 0 0 0,1 0 0 0 0,-1-1 0 0 0,0 1 0 0 0,0-1 0 0 0,-17-6-3049 0 0,-1 0 0 0 0,0 2 0 0 0,-35-6 0 0 0,3 7-2637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21.175"/>
    </inkml:context>
    <inkml:brush xml:id="br0">
      <inkml:brushProperty name="width" value="0.035" units="cm"/>
      <inkml:brushProperty name="height" value="0.035" units="cm"/>
    </inkml:brush>
  </inkml:definitions>
  <inkml:trace contextRef="#ctx0" brushRef="#br0">21 576 4168 0 0,'-21'24'11071'0'0,"33"-49"372"0"0,0 4-9056 0 0,-1-1-4398 0 0,7-14 2506 0 0,1 1 0 0 0,2 1-1 0 0,42-53 1 0 0,162-168-399 0 0,-219 248-104 0 0,0-1 0 0 0,1 1 0 0 0,0 1 0 0 0,1 0 1 0 0,-1 0-1 0 0,1 0 0 0 0,0 1 0 0 0,1 0 0 0 0,-1 0 0 0 0,1 1 0 0 0,0 0 0 0 0,0 1 0 0 0,0 0 0 0 0,1 0 0 0 0,-1 1 0 0 0,1 0 0 0 0,12 0 0 0 0,10 4 16 0 0,1 1-1 0 0,-1 2 1 0 0,0 1-1 0 0,56 18 1 0 0,-84-22-11 0 0,0-1 37 0 0,14 6-18 0 0,-14-5 40 0 0,10 6 72 0 0,-24 0-8308 0 0,-17-4-3182 0 0,16-3 10258 0 0,5-1-4081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23.091"/>
    </inkml:context>
    <inkml:brush xml:id="br0">
      <inkml:brushProperty name="width" value="0.035" units="cm"/>
      <inkml:brushProperty name="height" value="0.035" units="cm"/>
    </inkml:brush>
  </inkml:definitions>
  <inkml:trace contextRef="#ctx0" brushRef="#br0">219 68 4132 0 0,'-78'-65'15158'0'0,"75"63"-12355"0"0,9 2-2656 0 0,8 3-100 0 0,-1 0 0 0 0,1 0 1 0 0,-1 1-1 0 0,0 1 0 0 0,0 0 0 0 0,-1 1 1 0 0,0 0-1 0 0,21 15 0 0 0,-11-6-11 0 0,0 1 1 0 0,-1 1-1 0 0,35 37 0 0 0,-51-48-27 0 0,0 0 1 0 0,0 0-1 0 0,0 1 0 0 0,-1-1 0 0 0,0 1 0 0 0,0 0 1 0 0,-1 0-1 0 0,1 0 0 0 0,-2 1 0 0 0,1-1 0 0 0,-1 1 1 0 0,0 0-1 0 0,-1-1 0 0 0,0 1 0 0 0,0 0 0 0 0,0 0 1 0 0,-1 0-1 0 0,-2 15 0 0 0,0-16 31 0 0,0 0-1 0 0,0 0 1 0 0,-1 0-1 0 0,0 0 0 0 0,0 0 1 0 0,0-1-1 0 0,-1 1 1 0 0,0-1-1 0 0,-1 0 1 0 0,1 0-1 0 0,-1 0 1 0 0,0-1-1 0 0,0 0 1 0 0,-1 0-1 0 0,0 0 1 0 0,0-1-1 0 0,0 1 1 0 0,0-2-1 0 0,-1 1 1 0 0,-7 3-1 0 0,-7 2 13 0 0,0-1 1 0 0,0-1-1 0 0,-36 7 0 0 0,-24 1-2680 0 0,28-7-1782 0 0,29-4-963 0 0,4-4 3640 0 0,4 0 275 0 0,-21 2-3535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26.349"/>
    </inkml:context>
    <inkml:brush xml:id="br0">
      <inkml:brushProperty name="width" value="0.035" units="cm"/>
      <inkml:brushProperty name="height" value="0.035" units="cm"/>
    </inkml:brush>
  </inkml:definitions>
  <inkml:trace contextRef="#ctx0" brushRef="#br0">38 0 2020 0 0,'-19'8'1896'0'0,"0"-2"-1632"0"0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12.949"/>
    </inkml:context>
    <inkml:brush xml:id="br0">
      <inkml:brushProperty name="width" value="0.035" units="cm"/>
      <inkml:brushProperty name="height" value="0.035" units="cm"/>
    </inkml:brush>
  </inkml:definitions>
  <inkml:trace contextRef="#ctx0" brushRef="#br0">0 125 5653 0 0,'0'-2'378'0'0,"0"-1"1"0"0,1 1 0 0 0,-1 0-1 0 0,0 0 1 0 0,1-1 0 0 0,0 1 0 0 0,-1 0-1 0 0,1 0 1 0 0,0 0 0 0 0,0 0-1 0 0,0 0 1 0 0,0 0 0 0 0,2-2-1 0 0,-2 4-263 0 0,-1 0-1 0 0,1 0 1 0 0,-1 0-1 0 0,1 0 1 0 0,-1 0 0 0 0,1 0-1 0 0,-1 0 1 0 0,1 0-1 0 0,-1 0 1 0 0,1 0-1 0 0,-1 0 1 0 0,1 1-1 0 0,-1-1 1 0 0,1 0-1 0 0,-1 0 1 0 0,1 1-1 0 0,-1-1 1 0 0,0 0-1 0 0,1 1 1 0 0,-1-1-1 0 0,1 0 1 0 0,-1 1-1 0 0,0-1 1 0 0,1 1-1 0 0,-1-1 1 0 0,0 0-1 0 0,0 1 1 0 0,1-1-1 0 0,-1 1 1 0 0,0-1-1 0 0,0 1 1 0 0,0-1-1 0 0,0 2 1 0 0,23 64 2736 0 0,-18-46-2549 0 0,1-1 0 0 0,1 0 0 0 0,1 0 0 0 0,0-1 0 0 0,2 0 0 0 0,0 0 0 0 0,13 16 0 0 0,-17-26-267 0 0,1 0 1 0 0,0 0-1 0 0,0-1 0 0 0,0 0 0 0 0,1 0 1 0 0,0-1-1 0 0,1 0 0 0 0,-1 0 0 0 0,1-1 1 0 0,0 0-1 0 0,0-1 0 0 0,1 0 0 0 0,0-1 1 0 0,-1 1-1 0 0,13 1 0 0 0,-15-4-84 0 0,1-1 0 0 0,-1 0 0 0 0,1 0 0 0 0,0 0 0 0 0,-1-1 0 0 0,1 0 0 0 0,-1-1 0 0 0,1 0 0 0 0,-1 0 0 0 0,0 0 0 0 0,0-1 0 0 0,0 0 0 0 0,0 0 0 0 0,0-1 0 0 0,0 0 0 0 0,-1 0 0 0 0,0-1 0 0 0,0 0 0 0 0,9-9 0 0 0,-3 2-75 0 0,-1 0 0 0 0,0-1-1 0 0,-1 0 1 0 0,0-1-1 0 0,-2 0 1 0 0,1 0 0 0 0,10-26-1 0 0,-13 21 285 0 0,-1-1-1 0 0,0 1 1 0 0,-1-1 0 0 0,-2 0-1 0 0,0 0 1 0 0,-1 0-1 0 0,0 0 1 0 0,-2 0-1 0 0,-6-39 1 0 0,6 56 316 0 0,2 22-171 0 0,0 1-1 0 0,2-1 1 0 0,0 0 0 0 0,1 1 0 0 0,0-1-1 0 0,2-1 1 0 0,0 1 0 0 0,2-1 0 0 0,14 29-1 0 0,-11-28-685 0 0,1-1 0 0 0,20 23 0 0 0,14 8-4329 0 0,7-7-4740 0 0,-49-39 4358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27.826"/>
    </inkml:context>
    <inkml:brush xml:id="br0">
      <inkml:brushProperty name="width" value="0.035" units="cm"/>
      <inkml:brushProperty name="height" value="0.035" units="cm"/>
    </inkml:brush>
  </inkml:definitions>
  <inkml:trace contextRef="#ctx0" brushRef="#br0">0 145 3572 0 0,'4'28'3336'0'0,"-2"0"1"0"0,-1 0-1 0 0,-4 40 0 0 0,1-6 321 0 0,2-59-3124 0 0,-1 12 4281 0 0,8-52-4634 0 0,2 0 0 0 0,1 1-1 0 0,2 1 1 0 0,2 0 0 0 0,0 0 0 0 0,3 2-1 0 0,32-52 1 0 0,-46 82-230 0 0,-1 0 0 0 0,1-1 0 0 0,0 1 0 0 0,0 0 0 0 0,0 0 0 0 0,0 1 0 0 0,0-1 0 0 0,0 0 0 0 0,1 1 0 0 0,-1 0 0 0 0,1 0 0 0 0,0 0 0 0 0,0 0 1 0 0,-1 1-1 0 0,1-1 0 0 0,0 1 0 0 0,0 0 0 0 0,1 0 0 0 0,-1 1 0 0 0,0-1 0 0 0,8 1 0 0 0,-8 1-161 0 0,0 0 0 0 0,0 0 0 0 0,0 0 0 0 0,0 0 0 0 0,0 1 0 0 0,0-1 0 0 0,0 1 0 0 0,-1 0 1 0 0,1 0-1 0 0,-1 1 0 0 0,1-1 0 0 0,-1 1 0 0 0,4 3 0 0 0,34 39-4332 0 0,-22-16 391 0 0,-3 2-3438 0 0,-10-17 3996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28.940"/>
    </inkml:context>
    <inkml:brush xml:id="br0">
      <inkml:brushProperty name="width" value="0.035" units="cm"/>
      <inkml:brushProperty name="height" value="0.035" units="cm"/>
    </inkml:brush>
  </inkml:definitions>
  <inkml:trace contextRef="#ctx0" brushRef="#br0">1 369 4860 0 0,'4'0'2106'0'0,"5"-1"-1385"0"0,0 0 0 0 0,0-1 1 0 0,0-1-1 0 0,0 1 0 0 0,-1-1 0 0 0,1-1 0 0 0,-1 0 1 0 0,1 0-1 0 0,-1-1 0 0 0,12-8 0 0 0,79-65 1497 0 0,-89 69-1989 0 0,2-2-157 0 0,0 0 0 0 0,0-1 1 0 0,-1-1-1 0 0,0 0 0 0 0,17-29 0 0 0,-26 39-106 0 0,1 0 1 0 0,-1-1-1 0 0,-1 1 1 0 0,1-1-1 0 0,0 1 1 0 0,-1-1-1 0 0,0 0 1 0 0,0 0-1 0 0,0 0 1 0 0,0 1 0 0 0,-1-1-1 0 0,1 0 1 0 0,-1 0-1 0 0,0 0 1 0 0,0 0-1 0 0,-1 0 1 0 0,1 0-1 0 0,-1 0 1 0 0,0 0-1 0 0,0 1 1 0 0,0-1-1 0 0,0 0 1 0 0,-1 0-1 0 0,1 1 1 0 0,-1-1-1 0 0,0 1 1 0 0,0 0-1 0 0,-1-1 1 0 0,1 1-1 0 0,0 0 1 0 0,-4-3 0 0 0,1 4 37 0 0,1-1 0 0 0,-1 1 0 0 0,0-1 0 0 0,-1 1 0 0 0,1 1 0 0 0,0-1 0 0 0,-1 1 0 0 0,1 0 0 0 0,0 0 0 0 0,-1 1 0 0 0,1-1 0 0 0,-1 1 0 0 0,1 0 0 0 0,-1 1 0 0 0,-5 0 0 0 0,4 1 106 0 0,0-1-1 0 0,0 1 0 0 0,0 1 0 0 0,0-1 1 0 0,0 1-1 0 0,1 0 0 0 0,0 1 1 0 0,-1-1-1 0 0,1 1 0 0 0,0 1 1 0 0,1-1-1 0 0,-1 1 0 0 0,1 0 1 0 0,0 0-1 0 0,0 1 0 0 0,0-1 1 0 0,1 1-1 0 0,0 0 0 0 0,0 0 1 0 0,0 1-1 0 0,1-1 0 0 0,-4 12 1 0 0,4-12 12 0 0,1 1 1 0 0,0-1 0 0 0,0 1-1 0 0,1-1 1 0 0,0 1 0 0 0,0 0-1 0 0,0 0 1 0 0,1 0 0 0 0,0-1 0 0 0,0 1-1 0 0,1 0 1 0 0,0 0 0 0 0,0 0-1 0 0,1-1 1 0 0,-1 1 0 0 0,2-1-1 0 0,-1 1 1 0 0,1-1 0 0 0,-1 0 0 0 0,2 0-1 0 0,-1 0 1 0 0,1 0 0 0 0,6 7-1 0 0,3 0-59 0 0,2 0 0 0 0,0-1 0 0 0,0-1 0 0 0,1-1 0 0 0,0 0 0 0 0,30 13 0 0 0,-27-15-830 0 0,0 0 0 0 0,1-2 0 0 0,21 5 0 0 0,-33-10 50 0 0,0 0 0 0 0,-1-1 1 0 0,1 0-1 0 0,0 0 0 0 0,-1-1 1 0 0,1 0-1 0 0,-1 0 0 0 0,12-4 1 0 0,-15 4-13 0 0,0 0 1 0 0,1-1 0 0 0,-1 0 0 0 0,0 0-1 0 0,-1 0 1 0 0,1 0 0 0 0,0 0 0 0 0,-1-1-1 0 0,6-4 1 0 0,2-6-1715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29.778"/>
    </inkml:context>
    <inkml:brush xml:id="br0">
      <inkml:brushProperty name="width" value="0.035" units="cm"/>
      <inkml:brushProperty name="height" value="0.035" units="cm"/>
    </inkml:brush>
  </inkml:definitions>
  <inkml:trace contextRef="#ctx0" brushRef="#br0">65 47 3772 0 0,'1'-14'345'0'0,"1"-5"9903"0"0,-4 33-9024 0 0,-40 243 5798 0 0,24-195-4748 0 0,17-59-521 0 0,0-7-1490 0 0,0-6-211 0 0,-1-1 0 0 0,1 1 0 0 0,1 0 0 0 0,0-1-1 0 0,1 1 1 0 0,0-1 0 0 0,0 1 0 0 0,1-1 0 0 0,5-14 0 0 0,5-15-303 0 0,18-38 1 0 0,-25 64 100 0 0,1 0-1 0 0,0 1 1 0 0,1 0 0 0 0,1 0-1 0 0,15-19 1 0 0,-22 31 141 0 0,0 0 1 0 0,0 0-1 0 0,0 0 0 0 0,0 0 0 0 0,0 1 0 0 0,0-1 1 0 0,1 0-1 0 0,-1 1 0 0 0,0-1 0 0 0,1 1 1 0 0,-1-1-1 0 0,0 1 0 0 0,1 0 0 0 0,-1 0 0 0 0,0-1 1 0 0,1 1-1 0 0,-1 0 0 0 0,0 0 0 0 0,1 1 1 0 0,-1-1-1 0 0,1 0 0 0 0,-1 0 0 0 0,0 1 1 0 0,1-1-1 0 0,-1 0 0 0 0,0 1 0 0 0,0-1 0 0 0,1 1 1 0 0,-1 0-1 0 0,2 0 0 0 0,0 2-8 0 0,1-1 0 0 0,0 1 0 0 0,-1 0-1 0 0,1 0 1 0 0,-1 0 0 0 0,0 0 0 0 0,0 1 0 0 0,3 4-1 0 0,-1 0 17 0 0,-1 0 0 0 0,0 0 0 0 0,0 1 0 0 0,0-1 0 0 0,-1 1-1 0 0,0 0 1 0 0,-1 0 0 0 0,0 0 0 0 0,1 13 0 0 0,-2 5 279 0 0,-3 50 0 0 0,-1-12 577 0 0,3-63-176 0 0,10-24-432 0 0,12-23-586 0 0,2 1 1 0 0,53-74-1 0 0,-75 115 209 0 0,3 4-137 0 0,-3 1 260 0 0,0-1-1 0 0,1 1 1 0 0,-1 0-1 0 0,0-1 1 0 0,0 1-1 0 0,0 0 1 0 0,0 0 0 0 0,0 0-1 0 0,-1 1 1 0 0,1-1-1 0 0,-1 0 1 0 0,1 1-1 0 0,-1-1 1 0 0,0 1 0 0 0,0-1-1 0 0,0 1 1 0 0,0-1-1 0 0,0 1 1 0 0,-1 0-1 0 0,1-1 1 0 0,-1 1-1 0 0,0 0 1 0 0,0 4 0 0 0,2 0 4 0 0,2 23-4 0 0,-3-22 18 0 0,-1 0-1 0 0,2 0 1 0 0,-1 0 0 0 0,1 0 0 0 0,1 0-1 0 0,-1 0 1 0 0,1-1 0 0 0,5 11 0 0 0,-7-17-46 0 0,0 1 1 0 0,0 0-1 0 0,0-1 0 0 0,0 1 1 0 0,0-1-1 0 0,0 1 1 0 0,1-1-1 0 0,-1 1 0 0 0,0-1 1 0 0,1 0-1 0 0,-1 0 0 0 0,1 0 1 0 0,-1 0-1 0 0,1 0 1 0 0,-1 0-1 0 0,1 0 0 0 0,0 0 1 0 0,0-1-1 0 0,-1 1 1 0 0,1-1-1 0 0,0 1 0 0 0,0-1 1 0 0,0 0-1 0 0,-1 1 1 0 0,1-1-1 0 0,0 0 0 0 0,0 0 1 0 0,0 0-1 0 0,0-1 1 0 0,0 1-1 0 0,-1 0 0 0 0,1-1 1 0 0,0 1-1 0 0,0-1 1 0 0,0 0-1 0 0,-1 1 0 0 0,1-1 1 0 0,0 0-1 0 0,-1 0 0 0 0,1 0 1 0 0,-1 0-1 0 0,1 0 1 0 0,1-3-1 0 0,6-4-398 0 0,-1 1 0 0 0,-1-2-1 0 0,1 1 1 0 0,-2-1 0 0 0,7-9 0 0 0,-12 16 402 0 0,41-66-1379 0 0,-41 66 1306 0 0,1 3 15 0 0,1 0 132 0 0,-1 0 0 0 0,0 1 0 0 0,0-1 0 0 0,0 1 0 0 0,0 0 0 0 0,0 0 0 0 0,0 0 0 0 0,-1-1 0 0 0,1 2 1 0 0,-1-1-1 0 0,1 0 0 0 0,-1 0 0 0 0,0 0 0 0 0,1 1 0 0 0,-1-1 0 0 0,-1 1 0 0 0,1-1 0 0 0,0 0 0 0 0,0 5 0 0 0,4 5 73 0 0,-2-5-74 0 0,0-1 1 0 0,0 0 0 0 0,0 0-1 0 0,1 0 1 0 0,0 0 0 0 0,0-1 0 0 0,0 0-1 0 0,1 1 1 0 0,-1-2 0 0 0,1 1-1 0 0,1 0 1 0 0,-1-1 0 0 0,1 0-1 0 0,-1 0 1 0 0,1-1 0 0 0,0 1-1 0 0,1-1 1 0 0,-1-1 0 0 0,0 1 0 0 0,1-1-1 0 0,-1 0 1 0 0,1-1 0 0 0,0 1-1 0 0,0-1 1 0 0,0-1 0 0 0,12 1-1 0 0,-16-1-25 0 0,0-1 0 0 0,-1 1-1 0 0,1 0 1 0 0,0-1-1 0 0,0 1 1 0 0,0-1 0 0 0,-1 0-1 0 0,1 0 1 0 0,0 0-1 0 0,-1-1 1 0 0,1 1 0 0 0,-1 0-1 0 0,5-4 1 0 0,6-3 132 0 0,-9 5-18 0 0,1 0 1 0 0,-1 0-1 0 0,0-1 1 0 0,0 1 0 0 0,0-1-1 0 0,-1 0 1 0 0,1 0-1 0 0,-1 0 1 0 0,0 0-1 0 0,0 0 1 0 0,0-1 0 0 0,-1 1-1 0 0,0-1 1 0 0,0 0-1 0 0,0 0 1 0 0,0 0-1 0 0,-1 0 1 0 0,1 0-1 0 0,-1 0 1 0 0,-1 0 0 0 0,1-1-1 0 0,-1 1 1 0 0,0 0-1 0 0,0 0 1 0 0,0-1-1 0 0,-1 1 1 0 0,0 0-1 0 0,-1-6 1 0 0,1 5-73 0 0,-1 1 1 0 0,1-1-1 0 0,-1 1 0 0 0,0-1 1 0 0,0 1-1 0 0,-1 0 1 0 0,1-1-1 0 0,-1 1 0 0 0,0 0 1 0 0,-1 1-1 0 0,1-1 0 0 0,-1 1 1 0 0,0-1-1 0 0,0 1 0 0 0,0 0 1 0 0,-1 1-1 0 0,1-1 0 0 0,-1 1 1 0 0,0 0-1 0 0,0 0 1 0 0,0 0-1 0 0,-1 1 0 0 0,1-1 1 0 0,-9-1-1 0 0,6 3-397 0 0,0 1 0 0 0,0 0 1 0 0,1 0-1 0 0,-1 0 0 0 0,0 1 1 0 0,1 1-1 0 0,-1-1 0 0 0,0 1 0 0 0,1 1 1 0 0,0-1-1 0 0,0 1 0 0 0,-10 5 0 0 0,11-4-456 0 0,0-1-1 0 0,0 1 1 0 0,0 0-1 0 0,1 1 1 0 0,0-1-1 0 0,-6 6 1 0 0,9-7-123 0 0,-1 0-1 0 0,1 0 1 0 0,0 0 0 0 0,0 0 0 0 0,0 1 0 0 0,1-1 0 0 0,-1 0 0 0 0,1 1-1 0 0,-1-1 1 0 0,1 1 0 0 0,-1 5 0 0 0,2 6-3163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30.120"/>
    </inkml:context>
    <inkml:brush xml:id="br0">
      <inkml:brushProperty name="width" value="0.035" units="cm"/>
      <inkml:brushProperty name="height" value="0.035" units="cm"/>
    </inkml:brush>
  </inkml:definitions>
  <inkml:trace contextRef="#ctx0" brushRef="#br0">22 145 3848 0 0,'-3'-13'9144'0'0,"-4"25"-6269"0"0,-4 29-676 0 0,11-28-1564 0 0,0-1-1 0 0,0 0 0 0 0,1 1 0 0 0,1-1 1 0 0,0 0-1 0 0,6 22 0 0 0,-6-29-491 0 0,0 0 0 0 0,0-1 0 0 0,0 1 0 0 0,0 0 0 0 0,1-1 0 0 0,-1 0-1 0 0,1 1 1 0 0,1-1 0 0 0,-1 0 0 0 0,0 0 0 0 0,1-1 0 0 0,0 1 0 0 0,0-1 0 0 0,0 0-1 0 0,0 0 1 0 0,0 0 0 0 0,1 0 0 0 0,5 2 0 0 0,-5-4-101 0 0,-1 0 1 0 0,1 0-1 0 0,-1-1 0 0 0,1 1 0 0 0,-1-1 1 0 0,1 0-1 0 0,0 0 0 0 0,-1-1 0 0 0,1 1 1 0 0,-1-1-1 0 0,1 0 0 0 0,-1 0 0 0 0,1-1 1 0 0,-1 1-1 0 0,0-1 0 0 0,0 0 1 0 0,1 0-1 0 0,-1 0 0 0 0,-1-1 0 0 0,7-4 1 0 0,4-4 17 0 0,0 0 1 0 0,-1-1-1 0 0,20-24 0 0 0,-11 11 27 0 0,-2-2-1 0 0,24-40 0 0 0,-37 57-372 0 0,-1-1 0 0 0,-1 0 0 0 0,0-1 0 0 0,-1 1 0 0 0,0-1 0 0 0,-1 0 0 0 0,0 0 0 0 0,0 0 0 0 0,0-21 1 0 0,-3 32 50 0 0,0 0 0 0 0,-1 0 0 0 0,1 0 0 0 0,0 0 1 0 0,-1 0-1 0 0,1 0 0 0 0,-1 0 0 0 0,1 0 1 0 0,-1 0-1 0 0,1 0 0 0 0,-1 0 0 0 0,0 0 0 0 0,0 0 1 0 0,1 0-1 0 0,-1 0 0 0 0,0 0 0 0 0,0 1 1 0 0,0-1-1 0 0,0 0 0 0 0,0 1 0 0 0,0-1 0 0 0,0 1 1 0 0,0-1-1 0 0,0 1 0 0 0,0-1 0 0 0,0 1 1 0 0,0 0-1 0 0,0 0 0 0 0,-1-1 0 0 0,1 1 0 0 0,0 0 1 0 0,0 0-1 0 0,-2 0 0 0 0,-34 3-8160 0 0,23 6 4451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30.594"/>
    </inkml:context>
    <inkml:brush xml:id="br0">
      <inkml:brushProperty name="width" value="0.035" units="cm"/>
      <inkml:brushProperty name="height" value="0.035" units="cm"/>
    </inkml:brush>
  </inkml:definitions>
  <inkml:trace contextRef="#ctx0" brushRef="#br0">29 324 5653 0 0,'-4'1'2034'0'0,"-20"10"5009"0"0,39-12-2949 0 0,49-17-2047 0 0,-41 6-1838 0 0,0 0 0 0 0,0-2 1 0 0,-1 0-1 0 0,35-31 1 0 0,-49 38-219 0 0,0 0 0 0 0,-1-1 1 0 0,0 0-1 0 0,0 0 0 0 0,0-1 0 0 0,-1 0 1 0 0,-1 0-1 0 0,1-1 0 0 0,-2 1 0 0 0,1-1 1 0 0,-1 0-1 0 0,-1-1 0 0 0,0 1 0 0 0,3-14 1 0 0,-6 21 2 0 0,0 1 1 0 0,1-1-1 0 0,-1 1 1 0 0,0-1-1 0 0,0 0 1 0 0,-1 1 0 0 0,1-1-1 0 0,-1 1 1 0 0,1-1-1 0 0,-1 1 1 0 0,0-1-1 0 0,0 1 1 0 0,0 0 0 0 0,0-1-1 0 0,0 1 1 0 0,0 0-1 0 0,-1-1 1 0 0,1 1-1 0 0,-1 0 1 0 0,1 0-1 0 0,-1 0 1 0 0,0 1 0 0 0,0-1-1 0 0,0 0 1 0 0,0 1-1 0 0,0-1 1 0 0,0 1-1 0 0,-1 0 1 0 0,1-1 0 0 0,0 1-1 0 0,-1 0 1 0 0,1 1-1 0 0,-1-1 1 0 0,1 0-1 0 0,-1 1 1 0 0,1-1-1 0 0,-1 1 1 0 0,1 0 0 0 0,-1 0-1 0 0,1 0 1 0 0,-5 0-1 0 0,0 0 14 0 0,1 0 1 0 0,-1 1-1 0 0,0 0 0 0 0,1 0 0 0 0,-1 0 0 0 0,1 1 0 0 0,0 0 0 0 0,-1 0 1 0 0,1 1-1 0 0,0 0 0 0 0,0 0 0 0 0,0 0 0 0 0,1 1 0 0 0,-1-1 1 0 0,-8 9-1 0 0,9-6 105 0 0,0 0 1 0 0,1-1 0 0 0,0 1-1 0 0,0 1 1 0 0,1-1 0 0 0,-1 1-1 0 0,1-1 1 0 0,1 1 0 0 0,-1 0 0 0 0,1 0-1 0 0,1 0 1 0 0,-1 0 0 0 0,1 1-1 0 0,0-1 1 0 0,1 12 0 0 0,0-9 122 0 0,2 1 1 0 0,-1 0 0 0 0,1-1 0 0 0,1 0-1 0 0,0 1 1 0 0,1-1 0 0 0,0 0 0 0 0,0 0-1 0 0,11 17 1 0 0,-7-15-306 0 0,0 0-1 0 0,0 0 1 0 0,1-1-1 0 0,1 0 1 0 0,0-1-1 0 0,1 0 1 0 0,-1 0-1 0 0,2-1 1 0 0,0-1-1 0 0,0 0 0 0 0,0 0 1 0 0,1-1-1 0 0,0-1 1 0 0,0 0-1 0 0,23 6 1 0 0,-6-10-3736 0 0,-15-4-270 0 0,-8-3-4009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32.637"/>
    </inkml:context>
    <inkml:brush xml:id="br0">
      <inkml:brushProperty name="width" value="0.035" units="cm"/>
      <inkml:brushProperty name="height" value="0.035" units="cm"/>
    </inkml:brush>
  </inkml:definitions>
  <inkml:trace contextRef="#ctx0" brushRef="#br0">58 1 4008 0 0,'0'0'3682'0'0,"0"26"-584"0"0,-46 212 3937 0 0,37-195-4756 0 0,7-37-57 0 0,4-26-1253 0 0,1-3-656 0 0,2 0 1 0 0,1 0-1 0 0,1 1 1 0 0,11-24 0 0 0,-13 34-233 0 0,0 1 0 0 0,1 0 0 0 0,0 0 0 0 0,1 0-1 0 0,1 1 1 0 0,-1 0 0 0 0,2 0 0 0 0,-1 1 0 0 0,13-10 0 0 0,-17 15-194 0 0,0 1 0 0 0,0 0 0 0 0,1 0 0 0 0,0 0 0 0 0,-1 1 0 0 0,1 0 0 0 0,0 0 0 0 0,0 0-1 0 0,1 0 1 0 0,-1 1 0 0 0,0-1 0 0 0,0 2 0 0 0,1-1 0 0 0,-1 0 0 0 0,0 1 0 0 0,1 0 0 0 0,-1 0 0 0 0,1 1-1 0 0,6 1 1 0 0,-7-1-540 0 0,1 1 0 0 0,-1 0 0 0 0,0 1-1 0 0,1-1 1 0 0,-1 1 0 0 0,0 0 0 0 0,5 4-1 0 0,-2-1-1545 0 0,-1 1-1 0 0,0-1 1 0 0,0 1-1 0 0,6 10 1 0 0,-2-4-1558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33.261"/>
    </inkml:context>
    <inkml:brush xml:id="br0">
      <inkml:brushProperty name="width" value="0.035" units="cm"/>
      <inkml:brushProperty name="height" value="0.035" units="cm"/>
    </inkml:brush>
  </inkml:definitions>
  <inkml:trace contextRef="#ctx0" brushRef="#br0">1 316 4740 0 0,'0'0'2035'0'0,"4"0"-290"0"0,10-3-906 0 0,0 0 0 0 0,-1 0-1 0 0,0-2 1 0 0,1 1 0 0 0,-2-2-1 0 0,1 1 1 0 0,23-16 0 0 0,-11 5-391 0 0,-1 0 0 0 0,43-40 1 0 0,-61 50-495 0 0,0 0-1 0 0,-1 0 1 0 0,1-1 0 0 0,-1 0 0 0 0,-1 0-1 0 0,1 0 1 0 0,5-15 0 0 0,-8 19 8 0 0,-1 0 0 0 0,0 0 0 0 0,-1 0 0 0 0,1 0 1 0 0,0 0-1 0 0,-1 0 0 0 0,0-1 0 0 0,0 1 0 0 0,0 0 0 0 0,0 0 0 0 0,0 0 0 0 0,0 0 1 0 0,-1 0-1 0 0,0 0 0 0 0,0 0 0 0 0,0-1 0 0 0,0 2 0 0 0,0-1 0 0 0,0 0 0 0 0,-1 0 0 0 0,1 0 1 0 0,-1 1-1 0 0,0-1 0 0 0,0 0 0 0 0,-3-3 0 0 0,2 3 86 0 0,0 1 1 0 0,1-1-1 0 0,-1 1 0 0 0,0 0 1 0 0,0 0-1 0 0,0 0 0 0 0,-1 0 1 0 0,1 0-1 0 0,0 1 0 0 0,-1-1 1 0 0,1 1-1 0 0,-1 0 0 0 0,1 0 0 0 0,-1 0 1 0 0,1 1-1 0 0,-1-1 0 0 0,0 1 1 0 0,1 0-1 0 0,-1 0 0 0 0,0 0 1 0 0,0 0-1 0 0,1 1 0 0 0,-1 0 1 0 0,1-1-1 0 0,-1 1 0 0 0,0 1 1 0 0,1-1-1 0 0,0 0 0 0 0,-1 1 0 0 0,1 0 1 0 0,0 0-1 0 0,0 0 0 0 0,0 0 1 0 0,0 0-1 0 0,0 0 0 0 0,0 1 1 0 0,1-1-1 0 0,-3 4 0 0 0,-2 1 198 0 0,0 1-1 0 0,1-1 0 0 0,0 1 1 0 0,1 0-1 0 0,0 0 0 0 0,0 1 0 0 0,0 0 1 0 0,1 0-1 0 0,1 0 0 0 0,-1 0 1 0 0,2 0-1 0 0,-1 1 0 0 0,-1 16 1 0 0,4-16-100 0 0,0-1 0 0 0,1 0 1 0 0,1 1-1 0 0,-1-1 1 0 0,2 0-1 0 0,-1 0 0 0 0,1 0 1 0 0,0 0-1 0 0,1 0 1 0 0,0-1-1 0 0,1 0 0 0 0,0 1 1 0 0,0-2-1 0 0,0 1 1 0 0,1 0-1 0 0,0-1 1 0 0,11 10-1 0 0,-6-8-301 0 0,-1 0 1 0 0,1 0 0 0 0,0-1-1 0 0,1-1 1 0 0,0 0-1 0 0,0 0 1 0 0,1-1-1 0 0,0-1 1 0 0,0 0 0 0 0,0-1-1 0 0,15 3 1 0 0,-21-6-539 0 0,0 0 0 0 0,1-1 0 0 0,-1 0 0 0 0,0 0 0 0 0,1-1 0 0 0,-1 1 0 0 0,0-2 0 0 0,14-3 0 0 0,26-15-7575 0 0,-30 9 4880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33.608"/>
    </inkml:context>
    <inkml:brush xml:id="br0">
      <inkml:brushProperty name="width" value="0.035" units="cm"/>
      <inkml:brushProperty name="height" value="0.035" units="cm"/>
    </inkml:brush>
  </inkml:definitions>
  <inkml:trace contextRef="#ctx0" brushRef="#br0">97 37 4472 0 0,'0'-2'395'0'0,"0"0"-1"0"0,0 0 0 0 0,0 1 1 0 0,-1-1-1 0 0,1 0 0 0 0,0 0 1 0 0,-1 0-1 0 0,1 0 0 0 0,-1 1 1 0 0,0-1-1 0 0,1 0 0 0 0,-1 1 1 0 0,0-1-1 0 0,0 1 0 0 0,0-1 1 0 0,0 1-1 0 0,0-1 0 0 0,-1 1 1 0 0,1-1-1 0 0,-3-1 0 0 0,3 3-166 0 0,0 0 0 0 0,0 1 0 0 0,0-1 0 0 0,0 0-1 0 0,0 1 1 0 0,-1-1 0 0 0,1 1 0 0 0,0-1 0 0 0,0 1-1 0 0,0-1 1 0 0,0 1 0 0 0,1-1 0 0 0,-1 1 0 0 0,0 0-1 0 0,0 0 1 0 0,0 0 0 0 0,0-1 0 0 0,1 1 0 0 0,-1 0 0 0 0,0 0-1 0 0,1 0 1 0 0,-1 0 0 0 0,0 2 0 0 0,-5 8 592 0 0,0 1 0 0 0,0 0 1 0 0,1 0-1 0 0,-5 21 0 0 0,1 11 84 0 0,2 0 0 0 0,3 1 0 0 0,0 48 0 0 0,7 21-1649 0 0,4 0-5010 0 0,-6-105 5023 0 0,1 24-11003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33.954"/>
    </inkml:context>
    <inkml:brush xml:id="br0">
      <inkml:brushProperty name="width" value="0.035" units="cm"/>
      <inkml:brushProperty name="height" value="0.035" units="cm"/>
    </inkml:brush>
  </inkml:definitions>
  <inkml:trace contextRef="#ctx0" brushRef="#br0">37 172 3940 0 0,'-7'-11'1095'0'0,"3"4"-149"0"0,-1 0 0 0 0,1 0-1 0 0,1 0 1 0 0,-1 0 0 0 0,1-1-1 0 0,-2-9 1 0 0,4 15-787 0 0,1 0-1 0 0,0 0 1 0 0,0-1-1 0 0,0 1 1 0 0,0 0-1 0 0,0 0 1 0 0,1 0-1 0 0,-1-1 1 0 0,0 1-1 0 0,1 0 1 0 0,0 0-1 0 0,0 0 1 0 0,-1 0 0 0 0,1 0-1 0 0,0 0 1 0 0,1 0-1 0 0,-1 0 1 0 0,0 0-1 0 0,0 1 1 0 0,1-1-1 0 0,-1 0 1 0 0,1 1-1 0 0,0-1 1 0 0,-1 1 0 0 0,1 0-1 0 0,0-1 1 0 0,3 0-1 0 0,9-6 85 0 0,-1 2-1 0 0,2-1 1 0 0,-1 2-1 0 0,1 0 1 0 0,-1 1 0 0 0,1 0-1 0 0,1 2 1 0 0,-1-1-1 0 0,0 2 1 0 0,0 0-1 0 0,1 1 1 0 0,-1 0 0 0 0,24 4-1 0 0,-23-1-1156 0 0,0 0 1 0 0,31 11-1 0 0,-37-10-496 0 0,1 0 0 0 0,-1 1 0 0 0,1 1 0 0 0,13 10 1 0 0,-8-3-1630 0 0,-4 4-194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34.296"/>
    </inkml:context>
    <inkml:brush xml:id="br0">
      <inkml:brushProperty name="width" value="0.035" units="cm"/>
      <inkml:brushProperty name="height" value="0.035" units="cm"/>
    </inkml:brush>
  </inkml:definitions>
  <inkml:trace contextRef="#ctx0" brushRef="#br0">75 2 4464 0 0,'0'0'1957'0'0,"-4"-1"-354"0"0,2 1-1376 0 0,0-1 0 0 0,0 1 0 0 0,0 0 0 0 0,0 0-1 0 0,0 0 1 0 0,0 0 0 0 0,0 1 0 0 0,0-1 0 0 0,0 0 0 0 0,0 1 0 0 0,0-1 0 0 0,0 1 0 0 0,0 0-1 0 0,1 0 1 0 0,-1 0 0 0 0,0-1 0 0 0,0 2 0 0 0,1-1 0 0 0,-1 0 0 0 0,0 0 0 0 0,1 1 0 0 0,-1-1-1 0 0,1 0 1 0 0,-2 3 0 0 0,0 0 103 0 0,1 1 0 0 0,-1-1-1 0 0,1 1 1 0 0,0 0 0 0 0,0 0-1 0 0,0 0 1 0 0,1 0 0 0 0,0 0-1 0 0,-1 8 1 0 0,0 0 143 0 0,1 0 0 0 0,1 0-1 0 0,0 1 1 0 0,1-1 0 0 0,0 0 0 0 0,1 0-1 0 0,4 17 1 0 0,-3-23-395 0 0,-1-1 0 0 0,1 1 1 0 0,0-1-1 0 0,0 0 0 0 0,0 0 0 0 0,1 0 0 0 0,0-1 0 0 0,0 1 0 0 0,1-1 0 0 0,-1 0 1 0 0,1 0-1 0 0,0 0 0 0 0,1-1 0 0 0,-1 0 0 0 0,1 0 0 0 0,0 0 0 0 0,0-1 0 0 0,0 1 1 0 0,0-2-1 0 0,0 1 0 0 0,1-1 0 0 0,13 4 0 0 0,-16-6-155 0 0,1 0 0 0 0,0 0 0 0 0,-1 0-1 0 0,1 0 1 0 0,-1-1 0 0 0,1 0 0 0 0,-1 0 0 0 0,1 0-1 0 0,-1 0 1 0 0,1-1 0 0 0,-1 1 0 0 0,0-1 0 0 0,0 0 0 0 0,0-1-1 0 0,0 1 1 0 0,0-1 0 0 0,-1 0 0 0 0,1 0 0 0 0,-1 0-1 0 0,4-4 1 0 0,4-4-424 0 0,-2 0-1 0 0,0-1 0 0 0,0-1 0 0 0,10-18 0 0 0,-8 11 92 0 0,-1-2-1 0 0,-1 1 1 0 0,7-25 0 0 0,-12 34 820 0 0,-2 0 0 0 0,1 0 0 0 0,-2 0 0 0 0,1-18 351 0 0,-2 34-337 0 0,-2 9-125 0 0,0-1 1 0 0,2 1-1 0 0,-1 0 0 0 0,2 0 1 0 0,0 0-1 0 0,0 0 0 0 0,1-1 1 0 0,0 1-1 0 0,2-1 1 0 0,5 17-1 0 0,-6-21-389 0 0,-1-1 0 0 0,2 0 1 0 0,-1 0-1 0 0,1 0 0 0 0,0 0 0 0 0,0-1 1 0 0,1 0-1 0 0,0 0 0 0 0,0 0 1 0 0,0 0-1 0 0,1-1 0 0 0,0 0 0 0 0,0 0 1 0 0,0 0-1 0 0,1-1 0 0 0,-1 0 0 0 0,1 0 1 0 0,8 3-1 0 0,-10-6-836 0 0,-1 0 0 0 0,1-1 0 0 0,0 1 1 0 0,-1-1-1 0 0,1 0 0 0 0,0 0 0 0 0,-1-1 0 0 0,1 0 0 0 0,0 1 1 0 0,4-3-1 0 0,-5 2-2637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13.555"/>
    </inkml:context>
    <inkml:brush xml:id="br0">
      <inkml:brushProperty name="width" value="0.035" units="cm"/>
      <inkml:brushProperty name="height" value="0.035" units="cm"/>
    </inkml:brush>
  </inkml:definitions>
  <inkml:trace contextRef="#ctx0" brushRef="#br0">2 189 6281 0 0,'0'4'2308'0'0,"1"66"5116"0"0,-3-51-6375 0 0,2-1 0 0 0,0 1 0 0 0,2-1 0 0 0,3 23 0 0 0,1-12-383 0 0,-3-18-237 0 0,-1 1 0 0 0,1 0 1 0 0,1-1-1 0 0,8 18 0 0 0,10-61 6 0 0,22-61-188 0 0,-23 48-229 0 0,1 1 0 0 0,43-63 0 0 0,-63 105-24 0 0,0 1 0 0 0,0-1-1 0 0,0 1 1 0 0,0 0 0 0 0,0 0 0 0 0,1 0-1 0 0,-1 0 1 0 0,0 0 0 0 0,0 0-1 0 0,1 0 1 0 0,-1 1 0 0 0,1-1 0 0 0,-1 1-1 0 0,0 0 1 0 0,1 0 0 0 0,-1-1 0 0 0,1 2-1 0 0,-1-1 1 0 0,1 0 0 0 0,-1 0-1 0 0,0 1 1 0 0,4 0 0 0 0,-5 0 8 0 0,3 0-6 0 0,-1 0 1 0 0,0 0-1 0 0,-1 0 0 0 0,1 1 0 0 0,0 0 1 0 0,0-1-1 0 0,-1 1 0 0 0,1 0 0 0 0,-1 0 0 0 0,1 0 1 0 0,-1 1-1 0 0,0-1 0 0 0,0 0 0 0 0,4 6 0 0 0,0 0-19 0 0,2 2 12 0 0,-1 1 0 0 0,0 0-1 0 0,-1 0 1 0 0,6 16 0 0 0,-9-18-40 0 0,1-1 0 0 0,0 1 0 0 0,0-1 0 0 0,1 0 0 0 0,0 0 0 0 0,0 0 0 0 0,1-1 0 0 0,0 0 0 0 0,0 0 0 0 0,1 0 0 0 0,0-1 1 0 0,10 7-1 0 0,-14-11 9 0 0,0 0 1 0 0,0-1-1 0 0,0 1 1 0 0,0-1-1 0 0,1 0 1 0 0,-1 0-1 0 0,0 0 1 0 0,1 0-1 0 0,-1-1 1 0 0,0 0-1 0 0,1 1 1 0 0,-1-1-1 0 0,1 0 1 0 0,-1 0-1 0 0,0-1 1 0 0,1 1-1 0 0,-1-1 1 0 0,0 0-1 0 0,1 0 1 0 0,-1 0-1 0 0,4-2 1 0 0,43-25-249 0 0,-45 26 221 0 0,-4 1 64 0 0,0-1-1 0 0,0 2 1 0 0,0-1 0 0 0,1 0 0 0 0,-1 0-1 0 0,0 0 1 0 0,1 0 0 0 0,-1 1-1 0 0,0-1 1 0 0,1 1 0 0 0,-1-1 0 0 0,0 1-1 0 0,1-1 1 0 0,-1 1 0 0 0,3 0-1 0 0,-2 3 29 0 0,0 0 0 0 0,0 0 0 0 0,1 0 0 0 0,-2 0 0 0 0,1 0 0 0 0,0 1 0 0 0,-1-1 0 0 0,1 1-1 0 0,-1-1 1 0 0,0 1 0 0 0,0 0 0 0 0,-1-1 0 0 0,1 8 0 0 0,0-5-4 0 0,0-1 1 0 0,0 0-1 0 0,0 1 1 0 0,0-1 0 0 0,1 0-1 0 0,0 0 1 0 0,0 0-1 0 0,0 0 1 0 0,1 0-1 0 0,-1-1 1 0 0,6 7-1 0 0,-6-9-16 0 0,0 0 1 0 0,0 0-1 0 0,0 0 0 0 0,1 0 1 0 0,-1 0-1 0 0,1 0 0 0 0,-1-1 1 0 0,1 1-1 0 0,0-1 0 0 0,-1 1 1 0 0,1-1-1 0 0,0 0 0 0 0,0 0 1 0 0,0-1-1 0 0,0 1 0 0 0,0-1 0 0 0,0 1 1 0 0,0-1-1 0 0,0 0 0 0 0,0 0 1 0 0,1 0-1 0 0,-1-1 0 0 0,0 1 1 0 0,0-1-1 0 0,5-1 0 0 0,2-2 10 0 0,-1 1 1 0 0,1-2-1 0 0,-1 1 0 0 0,-1-2 0 0 0,1 1 0 0 0,-1-1 0 0 0,12-10 0 0 0,-7 5 185 0 0,-1-1 0 0 0,-1 0-1 0 0,0 0 1 0 0,0-1 0 0 0,-2-1-1 0 0,1 0 1 0 0,-2 0 0 0 0,0-1-1 0 0,0 0 1 0 0,-2 0 0 0 0,8-25-1 0 0,-11 32-40 0 0,-2 0-1 0 0,1 1 0 0 0,-1-1 0 0 0,0 0 1 0 0,-1 0-1 0 0,0 0 0 0 0,0 0 1 0 0,0 0-1 0 0,-1 1 0 0 0,-1-1 1 0 0,1 0-1 0 0,-1 0 0 0 0,0 1 1 0 0,-1-1-1 0 0,0 1 0 0 0,0 0 1 0 0,-1 0-1 0 0,0 0 0 0 0,0 0 1 0 0,0 1-1 0 0,-1-1 0 0 0,0 1 1 0 0,0 0-1 0 0,-1 0 0 0 0,1 1 1 0 0,-11-7-1 0 0,-23-19 32 0 0,36 28-161 0 0,1 3-36 0 0,0 1-1 0 0,1-1 1 0 0,-1 1 0 0 0,1 0 0 0 0,-1 0 0 0 0,1 0-1 0 0,-1 0 1 0 0,1 0 0 0 0,-1 0 0 0 0,1 0 0 0 0,0 0-1 0 0,-2 2 1 0 0,2-1-15 0 0,-3 6-232 0 0,6 6-977 0 0,0 0 1 0 0,1 0-1 0 0,6 17 1 0 0,3-3-4547 0 0,2-2-4601 0 0,-5-11 5234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34.654"/>
    </inkml:context>
    <inkml:brush xml:id="br0">
      <inkml:brushProperty name="width" value="0.035" units="cm"/>
      <inkml:brushProperty name="height" value="0.035" units="cm"/>
    </inkml:brush>
  </inkml:definitions>
  <inkml:trace contextRef="#ctx0" brushRef="#br0">0 265 4304 0 0,'5'17'6374'0'0,"-6"21"-1765"0"0,1 31 467 0 0,0-48-1774 0 0,1-18-1185 0 0,-1-7 416 0 0,4-18-2248 0 0,1 0 0 0 0,0 0-1 0 0,1 0 1 0 0,2 1 0 0 0,15-32-1 0 0,61-92-144 0 0,-77 135-120 0 0,0 0 1 0 0,0 1-1 0 0,1 0 1 0 0,0 0-1 0 0,1 1 1 0 0,0 0-1 0 0,17-12 1 0 0,-23 17-104 0 0,1 1 1 0 0,-1 0-1 0 0,1 0 0 0 0,0 1 1 0 0,0-1-1 0 0,0 1 0 0 0,0-1 1 0 0,0 1-1 0 0,0 1 0 0 0,0-1 0 0 0,0 0 1 0 0,0 1-1 0 0,0 0 0 0 0,0 0 1 0 0,0 0-1 0 0,0 1 0 0 0,0-1 1 0 0,0 1-1 0 0,0 0 0 0 0,0 0 1 0 0,0 0-1 0 0,0 1 0 0 0,0-1 1 0 0,0 1-1 0 0,-1 0 0 0 0,5 3 1 0 0,-5-3-281 0 0,-1 0 0 0 0,1 0 0 0 0,-1 0-1 0 0,0 0 1 0 0,0 1 0 0 0,0-1 0 0 0,0 1 0 0 0,-1 0 0 0 0,1-1 0 0 0,-1 1 0 0 0,1 0 0 0 0,-1 0 0 0 0,0 0 0 0 0,0 0 0 0 0,0 0 0 0 0,-1 0 0 0 0,2 6 0 0 0,-4 55-10228 0 0,1-52 8132 0 0,0 11-2623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34.995"/>
    </inkml:context>
    <inkml:brush xml:id="br0">
      <inkml:brushProperty name="width" value="0.035" units="cm"/>
      <inkml:brushProperty name="height" value="0.035" units="cm"/>
    </inkml:brush>
  </inkml:definitions>
  <inkml:trace contextRef="#ctx0" brushRef="#br0">37 50 5785 0 0,'2'-46'7638'0'0,"-2"43"-3848"0"0,2 34-270 0 0,-18 81 535 0 0,6-46-1735 0 0,-4 100 1 0 0,27-185-2227 0 0,-8 14-76 0 0,44-72 29 0 0,44-60-128 0 0,-81 122 55 0 0,1 1 0 0 0,0 0 0 0 0,1 1 0 0 0,1 0 0 0 0,0 1 0 0 0,24-15 0 0 0,-36 25 24 0 0,1 0 1 0 0,-1 0 0 0 0,0 0 0 0 0,1 0-1 0 0,0 1 1 0 0,-1 0 0 0 0,1 0 0 0 0,0 0-1 0 0,0 0 1 0 0,0 0 0 0 0,-1 1 0 0 0,1-1-1 0 0,0 1 1 0 0,0 0 0 0 0,0 0 0 0 0,0 1-1 0 0,0-1 1 0 0,0 1 0 0 0,0 0 0 0 0,-1 0-1 0 0,1 0 1 0 0,0 1 0 0 0,-1-1 0 0 0,1 1-1 0 0,-1 0 1 0 0,6 3 0 0 0,-2 1 40 0 0,0 1 0 0 0,-1-1 0 0 0,1 2 0 0 0,-1-1 0 0 0,-1 1 0 0 0,1 0 0 0 0,-1 0 0 0 0,-1 0 0 0 0,7 17 0 0 0,21 58 306 0 0,9 19-3120 0 0,-39-99 968 0 0,15-8-8776 0 0,-7-7-850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40.061"/>
    </inkml:context>
    <inkml:brush xml:id="br0">
      <inkml:brushProperty name="width" value="0.035" units="cm"/>
      <inkml:brushProperty name="height" value="0.035" units="cm"/>
    </inkml:brush>
  </inkml:definitions>
  <inkml:trace contextRef="#ctx0" brushRef="#br0">977 1162 3796 0 0,'17'7'4495'0'0,"-10"-6"-976"0"0,1-2-3009 0 0,0 0 0 0 0,0-1-1 0 0,0 0 1 0 0,0 0 0 0 0,0-1-1 0 0,0 0 1 0 0,0 0 0 0 0,-1-1 0 0 0,0 0-1 0 0,1 0 1 0 0,-2-1 0 0 0,1 0-1 0 0,0 0 1 0 0,-1 0 0 0 0,0-1-1 0 0,0 0 1 0 0,-1 0 0 0 0,1-1-1 0 0,6-11 1 0 0,5-8-110 0 0,-1 0-1 0 0,-2-1 1 0 0,0-1 0 0 0,-2 0-1 0 0,-1-1 1 0 0,12-53 0 0 0,-5-3-227 0 0,8-95 1 0 0,-23 156-162 0 0,-2 0 1 0 0,-1 0-1 0 0,0 0 1 0 0,-2 1-1 0 0,-1-1 1 0 0,-1 0-1 0 0,-1 1 1 0 0,-1-1-1 0 0,-1 2 1 0 0,-1-1-1 0 0,-1 1 0 0 0,-14-27 1 0 0,13 32-10 0 0,-1 0 0 0 0,0 1 0 0 0,-2 1 1 0 0,1-1-1 0 0,-2 2 0 0 0,0 0 0 0 0,-1 1 0 0 0,0 0 0 0 0,-1 1 1 0 0,0 1-1 0 0,-1 0 0 0 0,0 1 0 0 0,-1 1 0 0 0,0 1 0 0 0,-21-7 1 0 0,14 8-15 0 0,-1 1 0 0 0,0 2 0 0 0,0 0 0 0 0,-1 1 0 0 0,1 2 0 0 0,-1 1 0 0 0,0 1-1 0 0,1 1 1 0 0,0 1 0 0 0,-1 2 0 0 0,1 1 0 0 0,1 0 0 0 0,-1 2 0 0 0,-46 22 0 0 0,33-12-2 0 0,1 2 0 0 0,1 2 0 0 0,1 2 0 0 0,0 1-1 0 0,2 1 1 0 0,2 2 0 0 0,0 1 0 0 0,-42 53 0 0 0,51-52 79 0 0,2 2 1 0 0,1 0 0 0 0,1 2 0 0 0,2 0 0 0 0,2 1 0 0 0,1 0-1 0 0,1 1 1 0 0,2 1 0 0 0,2 0 0 0 0,1 0 0 0 0,3 1-1 0 0,0-1 1 0 0,3 2 0 0 0,1-1 0 0 0,1 0 0 0 0,2 0 0 0 0,10 48-1 0 0,-9-70 72 0 0,1-1-1 0 0,1 1 0 0 0,0-1 0 0 0,1 0 0 0 0,1 0 0 0 0,0-1 0 0 0,1 1 0 0 0,1-2 1 0 0,0 1-1 0 0,0-1 0 0 0,2-1 0 0 0,-1 0 0 0 0,19 16 0 0 0,-14-16-6 0 0,2-1 0 0 0,-1 0 0 0 0,2-1 1 0 0,-1 0-1 0 0,1-2 0 0 0,1 0 0 0 0,-1-1 0 0 0,1-1 0 0 0,1 0 0 0 0,30 4 0 0 0,-6-5-118 0 0,1-2-1 0 0,-1-2 1 0 0,1-2-1 0 0,0-1 0 0 0,-1-3 1 0 0,0-1-1 0 0,0-3 1 0 0,45-14-1 0 0,-25 3-1589 0 0,87-40-1 0 0,-85 28-2870 0 0,62-42 1 0 0,-59 25-4534 0 0,-42 28 3686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41.884"/>
    </inkml:context>
    <inkml:brush xml:id="br0">
      <inkml:brushProperty name="width" value="0.035" units="cm"/>
      <inkml:brushProperty name="height" value="0.035" units="cm"/>
    </inkml:brush>
  </inkml:definitions>
  <inkml:trace contextRef="#ctx0" brushRef="#br0">1 305 4092 0 0,'0'0'1577'0'0,"4"2"-159"0"0,8 1-551 0 0,-1 0 0 0 0,1 0 0 0 0,0-1 0 0 0,0-1-1 0 0,0 0 1 0 0,0-1 0 0 0,17-1 0 0 0,96-16 1949 0 0,-40 5-1248 0 0,242-23 1372 0 0,238-21-28 0 0,3 34-768 0 0,476-16 763 0 0,-715 18-2694 0 0,465-45 47 0 0,-208 14-83 0 0,-558 52-149 0 0,-23-1-14 0 0,0 0-4 0 0,18 0-3 0 0,-17 0 5 0 0,-2 1-7 0 0,4-1-1153 0 0,-2 0-5908 0 0,-32-3-5412 0 0,0 2 6533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45.343"/>
    </inkml:context>
    <inkml:brush xml:id="br0">
      <inkml:brushProperty name="width" value="0.035" units="cm"/>
      <inkml:brushProperty name="height" value="0.035" units="cm"/>
    </inkml:brush>
  </inkml:definitions>
  <inkml:trace contextRef="#ctx0" brushRef="#br0">23 25 4404 0 0,'-23'-20'17751'0'0,"29"18"-17465"0"0,-1 1 0 0 0,1 0 0 0 0,0 1 0 0 0,-1-1 0 0 0,1 1 0 0 0,0 0 0 0 0,-1 1 0 0 0,11 1 0 0 0,60 12 1053 0 0,-48-9-832 0 0,370 49 2812 0 0,-293-42-3186 0 0,730 20 596 0 0,-353-26-519 0 0,-283 0-34 0 0,389 32 252 0 0,-453-22-267 0 0,-130-15-144 0 0,0 0 52 0 0,1-1-359 0 0,23 1 652 0 0,-23-10-2676 0 0,-11-11-4355 0 0,-7 2-6001 0 0,10 15 11856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49.712"/>
    </inkml:context>
    <inkml:brush xml:id="br0">
      <inkml:brushProperty name="width" value="0.035" units="cm"/>
      <inkml:brushProperty name="height" value="0.035" units="cm"/>
    </inkml:brush>
  </inkml:definitions>
  <inkml:trace contextRef="#ctx0" brushRef="#br0">0 0 4196 0 0,'0'0'1647'0'0,"23"7"3391"0"0,142 0 1221 0 0,30 2-3372 0 0,753 129 2050 0 0,-556-93-3103 0 0,487-6 0 0 0,-637-47-1192 0 0,-53 1-363 0 0,251 22 0 0 0,-326 1-284 0 0,-111-15-31 0 0,12 3-144 0 0,-47-17-18927 0 0,19 9 17520 0 0,-8-1-3902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4:53.051"/>
    </inkml:context>
    <inkml:brush xml:id="br0">
      <inkml:brushProperty name="width" value="0.035" units="cm"/>
      <inkml:brushProperty name="height" value="0.035" units="cm"/>
    </inkml:brush>
  </inkml:definitions>
  <inkml:trace contextRef="#ctx0" brushRef="#br0">22 1 4192 0 0,'-21'2'7590'0'0,"21"-1"-7461"0"0,0 0-1 0 0,1-1 1 0 0,-1 1-1 0 0,0 0 1 0 0,1 0-1 0 0,-1 0 1 0 0,1 0-1 0 0,-1-1 1 0 0,1 1-1 0 0,-1 0 1 0 0,1 0-1 0 0,-1-1 0 0 0,1 1 1 0 0,0 0-1 0 0,-1-1 1 0 0,1 1-1 0 0,0-1 1 0 0,0 1-1 0 0,0-1 1 0 0,-1 1-1 0 0,3 0 1 0 0,364 44 7312 0 0,-140-21-5631 0 0,704 31 2519 0 0,-830-52-3965 0 0,902-36 1314 0 0,-983 31-1664 0 0,15-2 44 0 0,0 1-1 0 0,-1 2 1 0 0,1 1-1 0 0,0 2 1 0 0,35 7-1 0 0,-65-8-56 0 0,18-2 289 0 0,7 0-4344 0 0,-32-3 1189 0 0,2 3 2742 0 0,0 1 1 0 0,0 0-1 0 0,0-1 0 0 0,0 1 1 0 0,0-1-1 0 0,-1 1 0 0 0,1 0 1 0 0,0-1-1 0 0,0 1 0 0 0,0-1 1 0 0,0 1-1 0 0,0 0 0 0 0,-1-1 1 0 0,1 1-1 0 0,0 0 0 0 0,0-1 1 0 0,-1 1-1 0 0,1 0 1 0 0,0-1-1 0 0,0 1 0 0 0,-1 0 1 0 0,1 0-1 0 0,0-1 0 0 0,-1 1 1 0 0,1 0-1 0 0,0 0 0 0 0,-1 0 1 0 0,1-1-1 0 0,-1 1 0 0 0,0 0 1 0 0,-31-2-10067 0 0,22 2 8595 0 0,5 1-3355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5:02.701"/>
    </inkml:context>
    <inkml:brush xml:id="br0">
      <inkml:brushProperty name="width" value="0.035" units="cm"/>
      <inkml:brushProperty name="height" value="0.035" units="cm"/>
    </inkml:brush>
  </inkml:definitions>
  <inkml:trace contextRef="#ctx0" brushRef="#br0">1318 1294 3720 0 0,'-3'3'2155'0'0,"-16"25"2542"0"0,10-15 100 0 0,8-11-3002 0 0,5-4-881 0 0,8-4-421 0 0,0-1 0 0 0,1 0-1 0 0,-2-1 1 0 0,1-1 0 0 0,-1 1 0 0 0,-1-2-1 0 0,0 0 1 0 0,0 0 0 0 0,-1-1-1 0 0,14-20 1 0 0,3-8-82 0 0,40-83 0 0 0,43-139 62 0 0,-93 212-420 0 0,-2 0-1 0 0,-2-1 0 0 0,8-79 0 0 0,-19 114-39 0 0,-1 1 0 0 0,0-1-1 0 0,-1 0 1 0 0,-1 1 0 0 0,0-1-1 0 0,-1 1 1 0 0,-1 0 0 0 0,0 0 0 0 0,-1 0-1 0 0,-11-24 1 0 0,5 19-12 0 0,0 1 0 0 0,-1 1 0 0 0,0 0 0 0 0,-2 0-1 0 0,0 1 1 0 0,-30-27 0 0 0,15 20-4 0 0,-2 1-1 0 0,0 2 1 0 0,0 1 0 0 0,-2 1-1 0 0,-1 2 1 0 0,0 1-1 0 0,0 2 1 0 0,-48-12 0 0 0,52 18 4 0 0,0 1 0 0 0,-1 2 0 0 0,0 1 0 0 0,0 1-1 0 0,0 2 1 0 0,0 1 0 0 0,0 2 0 0 0,-57 11 0 0 0,52-5 21 0 0,0 3 0 0 0,1 0-1 0 0,1 2 1 0 0,0 2-1 0 0,1 1 1 0 0,1 1-1 0 0,-36 27 1 0 0,0 9 51 0 0,-86 85-1 0 0,118-102 54 0 0,1 2-1 0 0,3 1 0 0 0,0 2 0 0 0,3 0 1 0 0,2 3-1 0 0,1 0 0 0 0,3 1 0 0 0,-34 95 1 0 0,49-116-6 0 0,1 1 1 0 0,2 0-1 0 0,0 0 0 0 0,2 0 1 0 0,0 0-1 0 0,2 1 1 0 0,1-1-1 0 0,1 1 0 0 0,1-1 1 0 0,2 0-1 0 0,0 0 1 0 0,2 0-1 0 0,1 0 1 0 0,1-1-1 0 0,1 0 0 0 0,1-1 1 0 0,1 0-1 0 0,1 0 1 0 0,16 22-1 0 0,-13-26-70 0 0,1 1 1 0 0,1-2-1 0 0,1-1 1 0 0,0 0-1 0 0,2-1 1 0 0,0-1-1 0 0,0 0 0 0 0,2-2 1 0 0,0-1-1 0 0,0 0 1 0 0,1-2-1 0 0,1-1 1 0 0,0 0-1 0 0,0-2 0 0 0,0-1 1 0 0,36 6-1 0 0,-26-8-225 0 0,1-1-1 0 0,0-2 0 0 0,0-1 0 0 0,0-2 1 0 0,-1-1-1 0 0,1-2 0 0 0,0-1 0 0 0,-1-2 1 0 0,0-1-1 0 0,-1-2 0 0 0,55-23 1 0 0,-15-4-1427 0 0,-1-2 1 0 0,88-64-1 0 0,-16-4-3418 0 0,-4-3-4595 0 0,-136 106 9198 0 0,38-29-4027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5:15.224"/>
    </inkml:context>
    <inkml:brush xml:id="br0">
      <inkml:brushProperty name="width" value="0.035" units="cm"/>
      <inkml:brushProperty name="height" value="0.035" units="cm"/>
    </inkml:brush>
  </inkml:definitions>
  <inkml:trace contextRef="#ctx0" brushRef="#br0">16 115 4024 0 0,'0'0'3021'0'0,"-5"-1"-1867"0"0,-6-1 2834 0 0,16 2-1659 0 0,35 5-881 0 0,34 3-497 0 0,45 0 342 0 0,144-8-525 0 0,666 39 1042 0 0,-694-25-1412 0 0,-169-16-347 0 0,196 11 17 0 0,39-18 815 0 0,-296 9-899 0 0,2 0 53 0 0,288-20 453 0 0,2-36 201 0 0,-30 5-346 0 0,-114 24-361 0 0,-136 24 6 0 0,-1 1 0 0 0,31 0 0 0 0,-8 0 3 0 0,85-2 43 0 0,-113 2-32 0 0,16-5-8 0 0,4 7 4 0 0,-6 2 5 0 0,-19-2-18 0 0,1 0 6 0 0,78 3 119 0 0,25-1-123 0 0,25-1-85 0 0,28 0 146 0 0,-104 4-42 0 0,30 3 101 0 0,164-6 0 0 0,-105-4-67 0 0,-35 1 61 0 0,218 6-116 0 0,-243-3 53 0 0,159-19 0 0 0,15-1 152 0 0,179 50-136 0 0,-80-2 35 0 0,196-32 1040 0 0,-552 1-1191 0 0,0 1 83 0 0,3 0-228 0 0,27-5 616 0 0,-12-6-3370 0 0,-20 9 1446 0 0,-3-14-2630 0 0,-3 10-1275 0 0,-7 0 1551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5:19.137"/>
    </inkml:context>
    <inkml:brush xml:id="br0">
      <inkml:brushProperty name="width" value="0.035" units="cm"/>
      <inkml:brushProperty name="height" value="0.035" units="cm"/>
    </inkml:brush>
  </inkml:definitions>
  <inkml:trace contextRef="#ctx0" brushRef="#br0">0 42 3124 0 0,'0'0'5015'0'0,"1"1"-4736"0"0,1 0 0 0 0,-1 0-1 0 0,1 0 1 0 0,-1 0 0 0 0,1 0-1 0 0,-1 0 1 0 0,1 0 0 0 0,-1-1-1 0 0,1 1 1 0 0,0-1 0 0 0,-1 1-1 0 0,1-1 1 0 0,2 1-1 0 0,128-2 3690 0 0,44 0-1543 0 0,209 24 1 0 0,295 17 515 0 0,3-59-1762 0 0,-612 16-1042 0 0,623-48 1336 0 0,-460 31-842 0 0,-158 11-346 0 0,5 0-596 0 0,-28 6-5639 0 0,-93 8-4887 0 0,24-3 8489 0 0,9-2-2283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13.884"/>
    </inkml:context>
    <inkml:brush xml:id="br0">
      <inkml:brushProperty name="width" value="0.035" units="cm"/>
      <inkml:brushProperty name="height" value="0.035" units="cm"/>
    </inkml:brush>
  </inkml:definitions>
  <inkml:trace contextRef="#ctx0" brushRef="#br0">20 120 4116 0 0,'-9'-54'5216'0'0,"-2"-12"6051"0"0,31 433-4668 0 0,-7-244-8353 0 0,0 0-3978 0 0,-11-106 4533 0 0,-1 33-8219 0 0,-4-27 3751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6:19.315"/>
    </inkml:context>
    <inkml:brush xml:id="br0">
      <inkml:brushProperty name="width" value="0.035" units="cm"/>
      <inkml:brushProperty name="height" value="0.035" units="cm"/>
    </inkml:brush>
  </inkml:definitions>
  <inkml:trace contextRef="#ctx0" brushRef="#br0">1 1007 3076 0 0,'10'0'444'0'0,"0"-1"0"0"0,1 0 0 0 0,-1 0-1 0 0,0-1 1 0 0,0 0 0 0 0,1-1 0 0 0,-2 0 0 0 0,1-1-1 0 0,0 0 1 0 0,-1 0 0 0 0,12-8 0 0 0,13-10 710 0 0,51-42 0 0 0,-35 24-636 0 0,157-112 337 0 0,184-143 796 0 0,-207 134-3387 0 0,-16-14-3403 0 0,-142 143 3127 0 0,-5 4 593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6:20.388"/>
    </inkml:context>
    <inkml:brush xml:id="br0">
      <inkml:brushProperty name="width" value="0.035" units="cm"/>
      <inkml:brushProperty name="height" value="0.035" units="cm"/>
    </inkml:brush>
  </inkml:definitions>
  <inkml:trace contextRef="#ctx0" brushRef="#br0">1 409 4352 0 0,'14'10'4540'0'0,"-7"-9"-909"0"0,16-1-2045 0 0,-17 0-71 0 0,16 1 113 0 0,0 0 0 0 0,0-2 1 0 0,0 0-1 0 0,36-8 0 0 0,31-10 230 0 0,1-3 1 0 0,161-65-1 0 0,156-105-1291 0 0,-395 186-1011 0 0,0-1 1 0 0,0-1 0 0 0,-1 0-1 0 0,0-1 1 0 0,15-14-1 0 0,-23 20-904 0 0,-5-1-250 0 0,-9-10-534 0 0,9 13 1080 0 0,-1 0 0 0 0,1 0 0 0 0,0 0 1 0 0,-1 0-1 0 0,1 0 0 0 0,-1 0 0 0 0,0 1 0 0 0,1-1 0 0 0,-1 1 1 0 0,-2 0-1 0 0,-9 0-1291 0 0,10 1-2484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7:35.427"/>
    </inkml:context>
    <inkml:brush xml:id="br0">
      <inkml:brushProperty name="width" value="0.035" units="cm"/>
      <inkml:brushProperty name="height" value="0.035" units="cm"/>
    </inkml:brush>
  </inkml:definitions>
  <inkml:trace contextRef="#ctx0" brushRef="#br0">850 1365 5152 0 0,'-2'6'644'0'0,"0"1"-1"0"0,0-1 0 0 0,1 1 0 0 0,-1-1 0 0 0,1 1 1 0 0,1 0-1 0 0,-1 0 0 0 0,1-1 0 0 0,1 1 0 0 0,-1 0 0 0 0,1 0 1 0 0,0-1-1 0 0,0 1 0 0 0,1 0 0 0 0,0-1 0 0 0,0 0 1 0 0,1 1-1 0 0,3 5 0 0 0,-5-11-516 0 0,0 0 0 0 0,1 0 0 0 0,-1 0 1 0 0,0 0-1 0 0,0-1 0 0 0,1 1 0 0 0,-1-1 0 0 0,1 1 1 0 0,-1-1-1 0 0,1 1 0 0 0,-1-1 0 0 0,0 0 0 0 0,1 0 0 0 0,-1 1 1 0 0,1-1-1 0 0,-1 0 0 0 0,1-1 0 0 0,-1 1 0 0 0,3 0 0 0 0,-2 0-30 0 0,0 0-1 0 0,1 0 0 0 0,-1 0 0 0 0,0 0 1 0 0,0 0-1 0 0,1-1 0 0 0,-1 1 0 0 0,0-1 1 0 0,0 1-1 0 0,0-1 0 0 0,0 0 0 0 0,0 0 1 0 0,0 1-1 0 0,0-2 0 0 0,0 1 0 0 0,3-2 1 0 0,2-2 161 0 0,13-5 108 0 0,-1-1-1 0 0,0-1 0 0 0,0 0 0 0 0,-2-2 1 0 0,1 0-1 0 0,15-17 0 0 0,83-103 477 0 0,-78 85-709 0 0,-3-2 0 0 0,-3-1 0 0 0,-1-1 0 0 0,38-94 0 0 0,-52 103-142 0 0,-2-1-1 0 0,-2 0 1 0 0,-3-1 0 0 0,-1-1 0 0 0,-2 1 0 0 0,1-78-1 0 0,-7 103 2 0 0,-2-1 0 0 0,-1 1-1 0 0,0 0 1 0 0,-2 1 0 0 0,0-1-1 0 0,-2 0 1 0 0,0 1 0 0 0,-1 0-1 0 0,-1 1 1 0 0,-1-1-1 0 0,0 2 1 0 0,-2-1 0 0 0,0 1-1 0 0,-1 1 1 0 0,0 0 0 0 0,-2 1-1 0 0,0 0 1 0 0,-1 1 0 0 0,0 1-1 0 0,-1 0 1 0 0,-1 1 0 0 0,0 1-1 0 0,-1 0 1 0 0,0 1-1 0 0,-1 2 1 0 0,0-1 0 0 0,0 2-1 0 0,-1 1 1 0 0,0 0 0 0 0,-1 2-1 0 0,-40-7 1 0 0,26 9 3 0 0,1 2 0 0 0,-1 1-1 0 0,0 1 1 0 0,1 2 0 0 0,-1 2 0 0 0,1 1 0 0 0,0 1-1 0 0,1 2 1 0 0,0 1 0 0 0,0 2 0 0 0,1 2 0 0 0,-60 33-1 0 0,50-21 22 0 0,1 2-1 0 0,2 1 0 0 0,1 2 0 0 0,1 2 1 0 0,2 1-1 0 0,1 2 0 0 0,2 1 1 0 0,-43 66-1 0 0,47-59 50 0 0,2 1 1 0 0,2 1-1 0 0,2 2 0 0 0,3 0 1 0 0,-16 56-1 0 0,28-80-3 0 0,1 1-1 0 0,1-1 1 0 0,2 2 0 0 0,0-1-1 0 0,1 0 1 0 0,2 1 0 0 0,0-1-1 0 0,2 0 1 0 0,1 0 0 0 0,1 0-1 0 0,1 0 1 0 0,12 36-1 0 0,-11-48-20 0 0,0 1 0 0 0,1-1 0 0 0,0 0-1 0 0,1-1 1 0 0,0 1 0 0 0,1-1 0 0 0,1-1-1 0 0,0 0 1 0 0,0 0 0 0 0,1-1-1 0 0,0-1 1 0 0,14 10 0 0 0,-6-8-19 0 0,0 0 0 0 0,1-1 0 0 0,0-1 0 0 0,0-1 1 0 0,1-1-1 0 0,0-1 0 0 0,31 6 0 0 0,5-5-269 0 0,0-3-1 0 0,1-2 1 0 0,-1-2-1 0 0,0-3 1 0 0,79-14-1 0 0,-29-3-2097 0 0,178-55-1 0 0,95-64-9273 0 0,-345 125 9857 0 0,52-18-2766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7:45.631"/>
    </inkml:context>
    <inkml:brush xml:id="br0">
      <inkml:brushProperty name="width" value="0.035" units="cm"/>
      <inkml:brushProperty name="height" value="0.035" units="cm"/>
    </inkml:brush>
  </inkml:definitions>
  <inkml:trace contextRef="#ctx0" brushRef="#br0">46 110 4092 0 0,'-3'-2'263'0'0,"-2"0"514"0"0,0-1 1 0 0,0 1 0 0 0,1-1-1 0 0,0 0 1 0 0,-1-1 0 0 0,-3-3-1 0 0,7 6-658 0 0,0 0 0 0 0,1 0 0 0 0,-1 1-1 0 0,1-1 1 0 0,-1 0 0 0 0,1 0 0 0 0,-1 0 0 0 0,1 0 0 0 0,0 0-1 0 0,-1 0 1 0 0,1 0 0 0 0,0 0 0 0 0,0 0 0 0 0,-1 0-1 0 0,1 0 1 0 0,0 0 0 0 0,0 0 0 0 0,0 0 0 0 0,0 0-1 0 0,1 0 1 0 0,-1 0 0 0 0,0 0 0 0 0,0 0 0 0 0,1 1-1 0 0,-1-1 1 0 0,0 0 0 0 0,1 0 0 0 0,-1 0 0 0 0,1 0-1 0 0,-1 0 1 0 0,1 0 0 0 0,-1 1 0 0 0,1-1 0 0 0,0 0-1 0 0,-1 0 1 0 0,1 1 0 0 0,0-1 0 0 0,0 0 0 0 0,0 1-1 0 0,-1-1 1 0 0,1 1 0 0 0,0-1 0 0 0,0 1 0 0 0,0-1-1 0 0,0 1 1 0 0,2-1 0 0 0,10-6 61 0 0,1 1-1 0 0,1-1 1 0 0,-1 2 0 0 0,1 0-1 0 0,0 1 1 0 0,0 1 0 0 0,1 0-1 0 0,-1 1 1 0 0,1 0 0 0 0,-1 2-1 0 0,1 0 1 0 0,-1 0 0 0 0,1 2-1 0 0,19 3 1 0 0,96 27-3034 0 0,-95-22 257 0 0,-17-7-1592 0 0,0-6 3115 0 0,-9 1 153 0 0,15-2-2093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7:45.970"/>
    </inkml:context>
    <inkml:brush xml:id="br0">
      <inkml:brushProperty name="width" value="0.035" units="cm"/>
      <inkml:brushProperty name="height" value="0.035" units="cm"/>
    </inkml:brush>
  </inkml:definitions>
  <inkml:trace contextRef="#ctx0" brushRef="#br0">72 42 3872 0 0,'-2'-4'1613'0'0,"-13"-31"1615"0"0,14 33-1729 0 0,5 4-732 0 0,33 19 1193 0 0,58 44 1 0 0,-85-58-1823 0 0,0 1 1 0 0,-1 0 0 0 0,-1 0 0 0 0,0 1-1 0 0,0 0 1 0 0,0 1 0 0 0,-1 0-1 0 0,0 0 1 0 0,-1 0 0 0 0,-1 1-1 0 0,6 13 1 0 0,-9-20-111 0 0,-1 0 0 0 0,-1 0 0 0 0,1 0 0 0 0,0 0-1 0 0,-1 0 1 0 0,0 0 0 0 0,0 0 0 0 0,0 1 0 0 0,-1-1 0 0 0,0 0 0 0 0,1 0-1 0 0,-1 0 1 0 0,0 0 0 0 0,-1 0 0 0 0,-2 6 0 0 0,0-3-39 0 0,0 0 1 0 0,-1-1 0 0 0,1 1-1 0 0,-1-1 1 0 0,-1 0 0 0 0,1 0-1 0 0,-11 8 1 0 0,-7 3-910 0 0,-1-1-1 0 0,-1-1 1 0 0,-37 16 0 0 0,55-28 502 0 0,-56 23-5847 0 0,35-14 3130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7:56.283"/>
    </inkml:context>
    <inkml:brush xml:id="br0">
      <inkml:brushProperty name="width" value="0.035" units="cm"/>
      <inkml:brushProperty name="height" value="0.035" units="cm"/>
    </inkml:brush>
  </inkml:definitions>
  <inkml:trace contextRef="#ctx0" brushRef="#br0">424 142 2676 0 0,'0'0'4153'0'0,"3"1"-3125"0"0,14 5 6098 0 0,-14-27-5749 0 0,-12 6-1205 0 0,-1 0 0 0 0,-1 1 1 0 0,-1 0-1 0 0,-17-15 0 0 0,25 25-162 0 0,-1 0 0 0 0,0 0 0 0 0,0 1 0 0 0,0 0 0 0 0,0 0 0 0 0,-7-2 0 0 0,1 0-3 0 0,6 3-2 0 0,0 0-1 0 0,0 1 1 0 0,-1 0 0 0 0,1 0-1 0 0,0 0 1 0 0,0 0-1 0 0,-1 1 1 0 0,-6 0-1 0 0,1 0 3 0 0,5 0-4 0 0,-1 0 0 0 0,1 1 0 0 0,-1 0 0 0 0,1 0 0 0 0,-1 0 0 0 0,1 1 0 0 0,0 0 0 0 0,0 0 0 0 0,0 1 0 0 0,0-1 0 0 0,0 1 1 0 0,0 1-1 0 0,-5 3 0 0 0,-5 5 25 0 0,0 1 1 0 0,-23 24 0 0 0,29-27-3 0 0,1 0-1 0 0,0 1 1 0 0,1 0 0 0 0,0 0 0 0 0,1 1-1 0 0,0 0 1 0 0,1 0 0 0 0,0 1 0 0 0,1 0-1 0 0,0 0 1 0 0,1 0 0 0 0,1 0-1 0 0,0 1 1 0 0,1-1 0 0 0,0 1 0 0 0,1-1-1 0 0,1 1 1 0 0,0 0 0 0 0,0 0 0 0 0,2-1-1 0 0,0 1 1 0 0,0 0 0 0 0,1-1 0 0 0,7 19-1 0 0,-6-25-23 0 0,-1 0 0 0 0,1 0 0 0 0,0-1 0 0 0,0 1-1 0 0,1-1 1 0 0,6 6 0 0 0,-9-9-5 0 0,1 0 1 0 0,-1-1-1 0 0,1 1 0 0 0,0-1 1 0 0,0 0-1 0 0,0 0 1 0 0,0 0-1 0 0,0 0 0 0 0,0 0 1 0 0,1-1-1 0 0,-1 1 0 0 0,0-1 1 0 0,1 0-1 0 0,-1 0 1 0 0,7 0-1 0 0,20-4-45 0 0,-2-2 0 0 0,1-1 0 0 0,-1-1 0 0 0,52-21 1 0 0,-65 22 13 0 0,-10 4 2 0 0,-1 2-9 0 0,-3-1 39 0 0,1 1 0 0 0,-1 0 0 0 0,0 0 0 0 0,1-1 0 0 0,-1 1 0 0 0,0 0 0 0 0,1 0 0 0 0,-1 0 0 0 0,0 0 0 0 0,1 0 0 0 0,-1 1 0 0 0,0-1 0 0 0,1 0 0 0 0,1 1 0 0 0,0 3 4 0 0,0-1 0 0 0,0 1 0 0 0,0 0 1 0 0,0-1-1 0 0,-1 1 0 0 0,1 1 0 0 0,-1-1 0 0 0,0 0 0 0 0,0 1 1 0 0,-1-1-1 0 0,1 1 0 0 0,0 6 0 0 0,11 66 4 0 0,-8-42-149 0 0,-4-32-157 0 0,-1 0 0 0 0,1 0 0 0 0,-1 1 0 0 0,0-1-1 0 0,0 0 1 0 0,0 0 0 0 0,-1 0 0 0 0,1 1 0 0 0,-2 2 0 0 0,2-4-58 0 0,-1-1-1 0 0,1 0 1 0 0,-1 1-1 0 0,0-1 1 0 0,1 0-1 0 0,-1 0 1 0 0,0 1-1 0 0,0-1 1 0 0,0 0-1 0 0,0 0 0 0 0,0 0 1 0 0,0 0-1 0 0,0 0 1 0 0,0 0-1 0 0,-1-1 1 0 0,1 1-1 0 0,0 0 1 0 0,0-1-1 0 0,-1 1 1 0 0,1 0-1 0 0,0-1 1 0 0,-1 0-1 0 0,-1 1 1 0 0,-22 5-2213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7:56.628"/>
    </inkml:context>
    <inkml:brush xml:id="br0">
      <inkml:brushProperty name="width" value="0.035" units="cm"/>
      <inkml:brushProperty name="height" value="0.035" units="cm"/>
    </inkml:brush>
  </inkml:definitions>
  <inkml:trace contextRef="#ctx0" brushRef="#br0">3 23 2916 0 0,'0'0'1396'0'0,"-3"-18"1525"0"0,31 15-1837 0 0,10 1-384 0 0,13 4-448 0 0,5-2-416 0 0,-26 3-308 0 0,24-3-1344 0 0,-6 2-1605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7:56.975"/>
    </inkml:context>
    <inkml:brush xml:id="br0">
      <inkml:brushProperty name="width" value="0.035" units="cm"/>
      <inkml:brushProperty name="height" value="0.035" units="cm"/>
    </inkml:brush>
  </inkml:definitions>
  <inkml:trace contextRef="#ctx0" brushRef="#br0">34 7 3836 0 0,'6'-4'8057'0'0,"-9"9"-4823"0"0,-1-2-3094 0 0,1 1 1 0 0,0-1-1 0 0,-1 1 1 0 0,1 0-1 0 0,1 1 0 0 0,-1-1 1 0 0,1 0-1 0 0,0 1 0 0 0,-3 6 1 0 0,3-2 53 0 0,1-1 0 0 0,0 1 0 0 0,0-1 0 0 0,1 1 0 0 0,0 0 0 0 0,0-1 0 0 0,1 1 0 0 0,0 0 0 0 0,4 14 0 0 0,-4-18-157 0 0,1-1-1 0 0,-1 0 1 0 0,1 0 0 0 0,0 0-1 0 0,0-1 1 0 0,0 1 0 0 0,1 0-1 0 0,-1-1 1 0 0,1 1 0 0 0,0-1-1 0 0,0 0 1 0 0,0 0 0 0 0,0 0-1 0 0,1 0 1 0 0,-1-1 0 0 0,1 1-1 0 0,0-1 1 0 0,-1 0 0 0 0,1 0-1 0 0,0 0 1 0 0,0-1 0 0 0,0 1-1 0 0,6 0 1 0 0,-1 1-13 0 0,0-1-1 0 0,0-1 1 0 0,0 0 0 0 0,0 0-1 0 0,1 0 1 0 0,-1-1 0 0 0,0-1-1 0 0,1 1 1 0 0,-1-2 0 0 0,0 1-1 0 0,0-1 1 0 0,0 0 0 0 0,0-1-1 0 0,0 0 1 0 0,14-8 0 0 0,-20 10 39 0 0,0 0 0 0 0,0 0 0 0 0,-1-1 0 0 0,1 1 0 0 0,0-1 0 0 0,-1 0 0 0 0,1 0 0 0 0,-1 0 0 0 0,0 0 1 0 0,1 0-1 0 0,-1 0 0 0 0,0-1 0 0 0,0 1 0 0 0,0-1 0 0 0,-1 1 0 0 0,1-1 0 0 0,-1 0 0 0 0,1 0 0 0 0,-1 0 0 0 0,0 1 0 0 0,0-1 0 0 0,0 0 1 0 0,-1 0-1 0 0,1 0 0 0 0,-1-1 0 0 0,1 1 0 0 0,-1 0 0 0 0,0 0 0 0 0,0 0 0 0 0,-1 0 0 0 0,1 0 0 0 0,-1 0 0 0 0,1 0 0 0 0,-1 0 0 0 0,0 0 0 0 0,0 0 1 0 0,0 0-1 0 0,-1 0 0 0 0,-1-2 0 0 0,-1-3 110 0 0,-1 1 0 0 0,0 0-1 0 0,0 0 1 0 0,0 0 0 0 0,-1 1 0 0 0,0 0 0 0 0,-1 0 0 0 0,1 1 0 0 0,-1-1 0 0 0,0 1-1 0 0,-1 1 1 0 0,-12-7 0 0 0,9 7-148 0 0,0 0 1 0 0,0 0-1 0 0,0 1 0 0 0,-1 1 0 0 0,1 0 0 0 0,-1 0 1 0 0,1 1-1 0 0,-1 1 0 0 0,-18 1 0 0 0,28-1-179 0 0,0 0-1 0 0,0 0 1 0 0,0 1-1 0 0,1-1 1 0 0,-1 0-1 0 0,0 1 1 0 0,0 0-1 0 0,0-1 1 0 0,1 1-1 0 0,-1 0 1 0 0,0 0-1 0 0,1 0 1 0 0,-1 0-1 0 0,1 0 1 0 0,-1 0-1 0 0,1 0 1 0 0,-1 1-1 0 0,1-1 1 0 0,0 0-1 0 0,-1 1 1 0 0,1-1-1 0 0,0 1 1 0 0,0 0-1 0 0,0-1 1 0 0,0 1-1 0 0,1 0 1 0 0,-1-1-1 0 0,0 1 1 0 0,1 0-1 0 0,-1 0 0 0 0,1 2 1 0 0,-1-1-553 0 0,1 0 1 0 0,0 0-1 0 0,0 0 1 0 0,0 1-1 0 0,0-1 1 0 0,1-1-1 0 0,-1 1 1 0 0,1 0-1 0 0,0 0 1 0 0,0 0-1 0 0,0 0 1 0 0,0 0-1 0 0,0 0 1 0 0,0-1-1 0 0,1 1 1 0 0,2 3-1 0 0,13 13-3662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7:57.316"/>
    </inkml:context>
    <inkml:brush xml:id="br0">
      <inkml:brushProperty name="width" value="0.035" units="cm"/>
      <inkml:brushProperty name="height" value="0.035" units="cm"/>
    </inkml:brush>
  </inkml:definitions>
  <inkml:trace contextRef="#ctx0" brushRef="#br0">23 106 4104 0 0,'0'0'1646'0'0,"19"15"1929"0"0,-17-10-3320 0 0,-1 0-1 0 0,1 0 1 0 0,1-1 0 0 0,-1 1-1 0 0,0-1 1 0 0,1 1 0 0 0,0-1-1 0 0,0 0 1 0 0,1 0 0 0 0,-1 0-1 0 0,1 0 1 0 0,0-1 0 0 0,0 1 0 0 0,0-1-1 0 0,0 0 1 0 0,6 3 0 0 0,-6-4-117 0 0,1 0 0 0 0,-1 0 1 0 0,1-1-1 0 0,0 1 1 0 0,0-1-1 0 0,0 0 0 0 0,0 0 1 0 0,0-1-1 0 0,0 1 1 0 0,0-1-1 0 0,0 0 0 0 0,0 0 1 0 0,0-1-1 0 0,0 0 1 0 0,0 0-1 0 0,0 0 1 0 0,-1 0-1 0 0,1-1 0 0 0,0 0 1 0 0,-1 0-1 0 0,1 0 1 0 0,-1 0-1 0 0,1-1 0 0 0,-1 1 1 0 0,0-1-1 0 0,4-4 1 0 0,-6 5-34 0 0,-1 0 0 0 0,0 0 0 0 0,0 0 0 0 0,1 0 0 0 0,-2 0 0 0 0,1 0 0 0 0,0 0 0 0 0,0-1 0 0 0,-1 1 0 0 0,1 0 1 0 0,-1 0-1 0 0,1 0 0 0 0,-1-1 0 0 0,0 1 0 0 0,0 0 0 0 0,0-1 0 0 0,0 1 0 0 0,-1 0 0 0 0,1 0 0 0 0,-1-4 1 0 0,-1-1 116 0 0,0 1 0 0 0,0 0 0 0 0,0 0 0 0 0,-1 0 1 0 0,-5-9-1 0 0,3 8-147 0 0,-1 1 0 0 0,1 0 0 0 0,-1 0-1 0 0,0 0 1 0 0,0 0 0 0 0,-1 1 0 0 0,1 0 0 0 0,-1 1 0 0 0,0-1 0 0 0,-1 1 0 0 0,1 1 0 0 0,-1-1-1 0 0,1 1 1 0 0,-1 1 0 0 0,0 0 0 0 0,0 0 0 0 0,-1 0 0 0 0,1 1 0 0 0,0 0 0 0 0,0 0 0 0 0,-14 2-1 0 0,20-1-220 0 0,-1 0 0 0 0,1 0 0 0 0,0 0-1 0 0,0 1 1 0 0,0-1 0 0 0,0 1 0 0 0,0-1-1 0 0,0 1 1 0 0,0 0 0 0 0,0 0 0 0 0,0 0-1 0 0,0 0 1 0 0,0 0 0 0 0,0 1 0 0 0,0-1-1 0 0,1 0 1 0 0,-1 1 0 0 0,0-1 0 0 0,1 1-1 0 0,0 0 1 0 0,-1-1 0 0 0,1 1 0 0 0,0 0-1 0 0,0 0 1 0 0,0 0 0 0 0,0 0 0 0 0,0 0-1 0 0,0 0 1 0 0,1 0 0 0 0,-1 0 0 0 0,1 0-1 0 0,-1 1 1 0 0,1-1 0 0 0,0 0 0 0 0,0 0-1 0 0,0 3 1 0 0,3 21-6496 0 0,2-18 3277 0 0,12 9-368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7:57.812"/>
    </inkml:context>
    <inkml:brush xml:id="br0">
      <inkml:brushProperty name="width" value="0.035" units="cm"/>
      <inkml:brushProperty name="height" value="0.035" units="cm"/>
    </inkml:brush>
  </inkml:definitions>
  <inkml:trace contextRef="#ctx0" brushRef="#br0">54 78 3536 0 0,'-3'3'366'0'0,"0"0"-1"0"0,0 1 1 0 0,0-1-1 0 0,0 1 1 0 0,1-1-1 0 0,-1 1 1 0 0,1 0-1 0 0,0 0 1 0 0,0 0-1 0 0,0 0 1 0 0,1 0-1 0 0,0 0 0 0 0,-1 1 1 0 0,1-1-1 0 0,1 0 1 0 0,-1 1-1 0 0,1-1 1 0 0,0 0-1 0 0,0 1 1 0 0,0-1-1 0 0,0 1 1 0 0,1-1-1 0 0,0 0 1 0 0,2 9-1 0 0,-2-11-263 0 0,1 0 0 0 0,-1 0 0 0 0,1 0 0 0 0,0-1-1 0 0,-1 1 1 0 0,1 0 0 0 0,0-1 0 0 0,0 1 0 0 0,0-1 0 0 0,0 0 0 0 0,0 0-1 0 0,1 0 1 0 0,-1 0 0 0 0,0 0 0 0 0,0 0 0 0 0,1 0 0 0 0,3 0 0 0 0,-1 0 17 0 0,0 0 1 0 0,0 0 0 0 0,0 0 0 0 0,0-1 0 0 0,0 0-1 0 0,0 0 1 0 0,0 0 0 0 0,9-2 0 0 0,-7 0 33 0 0,0 0 0 0 0,-1-1 0 0 0,1 0 1 0 0,0 0-1 0 0,-1-1 0 0 0,0 1 0 0 0,0-1 0 0 0,0-1 0 0 0,0 1 1 0 0,-1-1-1 0 0,9-9 0 0 0,-12 11-42 0 0,0 0 0 0 0,0 0 1 0 0,0 0-1 0 0,0 0 0 0 0,-1 0 0 0 0,1 0 0 0 0,-1-1 0 0 0,1 1 1 0 0,-1 0-1 0 0,0-1 0 0 0,-1 1 0 0 0,1-1 0 0 0,-1 1 1 0 0,1-1-1 0 0,-1 1 0 0 0,0-1 0 0 0,0 0 0 0 0,-1 1 1 0 0,1-1-1 0 0,-1 1 0 0 0,1-1 0 0 0,-1 1 0 0 0,0-1 0 0 0,-1 1 1 0 0,-2-6-1 0 0,2 5-31 0 0,-1 0 0 0 0,0 0 0 0 0,0 0 0 0 0,0 0 0 0 0,0 1 0 0 0,-1-1 0 0 0,0 1 0 0 0,1 0 0 0 0,-1 0 0 0 0,0 0 0 0 0,0 1 0 0 0,-1-1 0 0 0,1 1 0 0 0,0 0 0 0 0,-6-1 0 0 0,-3-2 8 0 0,-1 2 1 0 0,1-1-1 0 0,-20-1 0 0 0,27 5-122 0 0,-1 0-113 0 0,3 1 43 0 0,-1-1 0 0 0,1 1 0 0 0,0 0 0 0 0,0 0 0 0 0,0 0 0 0 0,0 0 1 0 0,-1 1-1 0 0,-2 1 0 0 0,5-2-82 0 0,0 1 1 0 0,1-1-1 0 0,-1 0 0 0 0,1 1 1 0 0,0-1-1 0 0,0 0 1 0 0,-1 1-1 0 0,1 0 0 0 0,0-1 1 0 0,0 1-1 0 0,0 0 1 0 0,0-1-1 0 0,1 1 0 0 0,-1 0 1 0 0,0 0-1 0 0,1 0 1 0 0,-1 0-1 0 0,1-1 1 0 0,0 1-1 0 0,0 0 0 0 0,0 0 1 0 0,0 4-1 0 0,0-5-170 0 0,0 1 0 0 0,1-1 1 0 0,-1 1-1 0 0,1-1 0 0 0,0 0 0 0 0,-1 1 0 0 0,1-1 0 0 0,0 0 1 0 0,0 1-1 0 0,0-1 0 0 0,0 0 0 0 0,0 0 0 0 0,0 0 0 0 0,0 0 0 0 0,0 0 1 0 0,0 0-1 0 0,0 0 0 0 0,1 0 0 0 0,-1-1 0 0 0,0 1 0 0 0,1 0 0 0 0,-1-1 1 0 0,0 1-1 0 0,1-1 0 0 0,-1 1 0 0 0,1-1 0 0 0,2 1 0 0 0,-4-1 353 0 0,4 1-3164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14.774"/>
    </inkml:context>
    <inkml:brush xml:id="br0">
      <inkml:brushProperty name="width" value="0.035" units="cm"/>
      <inkml:brushProperty name="height" value="0.035" units="cm"/>
    </inkml:brush>
  </inkml:definitions>
  <inkml:trace contextRef="#ctx0" brushRef="#br0">23 131 5909 0 0,'4'4'363'0'0,"-1"0"0"0"0,0 0 0 0 0,0 0 0 0 0,0 0 0 0 0,-1 1 0 0 0,1-1 0 0 0,-1 1 0 0 0,0-1 0 0 0,0 1 0 0 0,-1 0 0 0 0,1 0 0 0 0,-1 0 0 0 0,0 0 0 0 0,0 9 0 0 0,0 11 1167 0 0,-3 45 1 0 0,-1-32-503 0 0,8 293 3571 0 0,-10-251-3918 0 0,4-79-695 0 0,1 0 1 0 0,-1-1-1 0 0,0 1 1 0 0,1-1 0 0 0,-1 1-1 0 0,0-1 1 0 0,0 1-1 0 0,0-1 1 0 0,1 1 0 0 0,-1-1-1 0 0,0 0 1 0 0,0 1-1 0 0,0-1 1 0 0,0 0 0 0 0,0 0-1 0 0,0 0 1 0 0,0 0-1 0 0,1 1 1 0 0,-1-1 0 0 0,0 0-1 0 0,-2-1 1 0 0,-2-9-80 0 0,0 0 0 0 0,1 0 0 0 0,0 0 1 0 0,1-1-1 0 0,0 1 0 0 0,1-1 0 0 0,0 0 0 0 0,0 0 1 0 0,1 0-1 0 0,1 0 0 0 0,0 0 0 0 0,0 0 0 0 0,1 0 1 0 0,4-17-1 0 0,2-13-129 0 0,2 1 0 0 0,24-63 0 0 0,-29 91 186 0 0,20-53-219 0 0,39-77 1 0 0,-55 126 216 0 0,1 0 1 0 0,1 0-1 0 0,0 1 1 0 0,1 0 0 0 0,1 0-1 0 0,0 2 1 0 0,1 0 0 0 0,0 0-1 0 0,30-21 1 0 0,-17 24 32 0 0,-23 9 13 0 0,0 1-1 0 0,0-1 1 0 0,0 1 0 0 0,1 0-1 0 0,-1 0 1 0 0,0 0-1 0 0,0 0 1 0 0,0 1-1 0 0,0-1 1 0 0,0 1 0 0 0,0 0-1 0 0,0 0 1 0 0,0 0-1 0 0,0 0 1 0 0,0 0-1 0 0,0 1 1 0 0,-1-1 0 0 0,4 4-1 0 0,-2-2 20 0 0,0 0-1 0 0,-1 1 0 0 0,0 0 1 0 0,0 0-1 0 0,0 0 1 0 0,0 0-1 0 0,-1 0 1 0 0,0 1-1 0 0,1-1 0 0 0,-1 1 1 0 0,-1 0-1 0 0,2 5 1 0 0,0 4 35 0 0,0-1 0 0 0,-2 1 0 0 0,0 0 1 0 0,0-1-1 0 0,-1 1 0 0 0,-1 0 0 0 0,0-1 0 0 0,-1 1 1 0 0,-1-1-1 0 0,0 1 0 0 0,0-1 0 0 0,-1 0 0 0 0,-11 23 1 0 0,4-14 15 0 0,-1 0 0 0 0,0 0 0 0 0,-2-1 0 0 0,0-1-1 0 0,-1 0 1 0 0,-32 31 0 0 0,29-36 44 0 0,-1 0 0 0 0,0-2 0 0 0,-25 14 0 0 0,36-22-64 0 0,4-2 40 0 0,-1 7 42 0 0,4-2 7 0 0,22 2 24 0 0,28 11-5 0 0,-2 2 0 0 0,70 46 0 0 0,59 30-1103 0 0,-167-95 297 0 0,-1 0-1 0 0,1-1 1 0 0,0 0 0 0 0,1 0-1 0 0,-1-1 1 0 0,0 0 0 0 0,1 0-1 0 0,-1-1 1 0 0,1-1-1 0 0,-1 1 1 0 0,1-2 0 0 0,-1 1-1 0 0,1-1 1 0 0,-1-1 0 0 0,1 0-1 0 0,-1 0 1 0 0,0 0-1 0 0,10-5 1 0 0,-17 6 461 0 0,-1 0-1 0 0,0 1 1 0 0,1-1 0 0 0,-1 0 0 0 0,0 0-1 0 0,0 0 1 0 0,1 0 0 0 0,-1 0-1 0 0,0 0 1 0 0,0 0 0 0 0,0 0 0 0 0,0 0-1 0 0,0-1 1 0 0,0 1 0 0 0,-1 0-1 0 0,1-1 1 0 0,1-1 0 0 0,1-3-257 0 0,9-11-319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7:58.185"/>
    </inkml:context>
    <inkml:brush xml:id="br0">
      <inkml:brushProperty name="width" value="0.035" units="cm"/>
      <inkml:brushProperty name="height" value="0.035" units="cm"/>
    </inkml:brush>
  </inkml:definitions>
  <inkml:trace contextRef="#ctx0" brushRef="#br0">25 44 4568 0 0,'0'-39'4456'0'0,"0"35"-569"0"0,11 17-2158 0 0,-7-5-1414 0 0,-2 0-1 0 0,1 1 1 0 0,-1-1-1 0 0,0 1 1 0 0,-1 0 0 0 0,0 0-1 0 0,0 0 1 0 0,-1 9-1 0 0,-8 77 1424 0 0,4-62-1153 0 0,-18 171 1511 0 0,4-72-4147 0 0,18-107-1093 0 0,18-11-10123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7:58.826"/>
    </inkml:context>
    <inkml:brush xml:id="br0">
      <inkml:brushProperty name="width" value="0.035" units="cm"/>
      <inkml:brushProperty name="height" value="0.035" units="cm"/>
    </inkml:brush>
  </inkml:definitions>
  <inkml:trace contextRef="#ctx0" brushRef="#br0">234 8 3556 0 0,'0'0'157'0'0,"0"-1"0"0"0,0 1 0 0 0,1-1 0 0 0,-1 1 0 0 0,0-1 0 0 0,0 1 0 0 0,1 0 0 0 0,-1-1-1 0 0,0 1 1 0 0,0 0 0 0 0,1-1 0 0 0,-1 1 0 0 0,0 0 0 0 0,1-1 0 0 0,-1 1 0 0 0,1 0 0 0 0,-1 0 0 0 0,0-1-1 0 0,1 1 1 0 0,-1 0 0 0 0,1 0 0 0 0,-1 0 0 0 0,1 0 0 0 0,-1-1 0 0 0,0 1 0 0 0,1 0 0 0 0,-1 0 0 0 0,1 0-1 0 0,-1 0 1 0 0,1 0 0 0 0,-1 0 0 0 0,1 0 0 0 0,-1 0 0 0 0,1 0 0 0 0,0 1 0 0 0,-2 16 2099 0 0,-15 29-904 0 0,-62 98 1760 0 0,44-84-2425 0 0,2 0 1 0 0,-41 111-1 0 0,62-141-529 0 0,8-27-104 0 0,5-16-103 0 0,11-30-403 0 0,1 1 0 0 0,2 1 0 0 0,2 1-1 0 0,44-74 1 0 0,-42 78 304 0 0,-18 31 122 0 0,0 1-1 0 0,1-1 0 0 0,-1 1 0 0 0,1-1 0 0 0,0 1 0 0 0,0 0 0 0 0,0 0 0 0 0,1 0 0 0 0,0 0 0 0 0,-1 1 0 0 0,1 0 0 0 0,0-1 0 0 0,1 1 1 0 0,-1 1-1 0 0,0-1 0 0 0,1 1 0 0 0,0-1 0 0 0,-1 1 0 0 0,1 1 0 0 0,10-3 0 0 0,-12 4 44 0 0,0 0 0 0 0,0 1-1 0 0,0-1 1 0 0,0 1 0 0 0,-1 0 0 0 0,1 0-1 0 0,0 0 1 0 0,0 0 0 0 0,-1 1 0 0 0,1-1-1 0 0,0 1 1 0 0,-1-1 0 0 0,0 1 0 0 0,1 0-1 0 0,-1 0 1 0 0,0 0 0 0 0,3 3 0 0 0,29 38 339 0 0,-34-42-355 0 0,138 234 1723 0 0,-108-181-1678 0 0,-17-23-1860 0 0,-13-30 1555 0 0,0 0 1 0 0,1 0 0 0 0,-1 0 0 0 0,0-1-1 0 0,0 1 1 0 0,0 0 0 0 0,0 0-1 0 0,0 0 1 0 0,0 0 0 0 0,0 0-1 0 0,0-1 1 0 0,-1 1 0 0 0,1 0 0 0 0,0 0-1 0 0,0 0 1 0 0,-1 0 0 0 0,1-1-1 0 0,-1 1 1 0 0,1 0 0 0 0,0 0-1 0 0,-1-1 1 0 0,1 1 0 0 0,-1 0 0 0 0,0-1-1 0 0,1 1 1 0 0,-1-1 0 0 0,0 1-1 0 0,1 0 1 0 0,-1-1 0 0 0,0 0-1 0 0,1 1 1 0 0,-1-1 0 0 0,0 1 0 0 0,0-1-1 0 0,-1 1 1 0 0,-21 6-2806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7:59.149"/>
    </inkml:context>
    <inkml:brush xml:id="br0">
      <inkml:brushProperty name="width" value="0.035" units="cm"/>
      <inkml:brushProperty name="height" value="0.035" units="cm"/>
    </inkml:brush>
  </inkml:definitions>
  <inkml:trace contextRef="#ctx0" brushRef="#br0">1 46 3796 0 0,'0'0'1765'0'0,"40"-4"631"0"0,19-1-1424 0 0,-24 0-416 0 0,4 1-312 0 0,4-1-536 0 0,-3 1-712 0 0,-2-5-1444 0 0,-2 4 683 0 0,0 0 973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1.012"/>
    </inkml:context>
    <inkml:brush xml:id="br0">
      <inkml:brushProperty name="width" value="0.035" units="cm"/>
      <inkml:brushProperty name="height" value="0.035" units="cm"/>
    </inkml:brush>
  </inkml:definitions>
  <inkml:trace contextRef="#ctx0" brushRef="#br0">177 231 3644 0 0,'4'-2'1280'0'0,"1"-1"-768"0"0,1 0 1 0 0,-1 0-1 0 0,0-1 0 0 0,0 0 0 0 0,0 0 0 0 0,0 0 0 0 0,-1 0 0 0 0,0-1 0 0 0,0 0 0 0 0,6-7 0 0 0,-8 7-375 0 0,1 0 1 0 0,-1 0 0 0 0,0 0-1 0 0,0 0 1 0 0,0 0 0 0 0,-1 0-1 0 0,0 0 1 0 0,0 0 0 0 0,0-1-1 0 0,-1 1 1 0 0,1 0 0 0 0,-1-1-1 0 0,-1 1 1 0 0,1 0-1 0 0,-1 0 1 0 0,0-1 0 0 0,0 1-1 0 0,0 0 1 0 0,-1 0 0 0 0,1 0-1 0 0,-1 0 1 0 0,-4-6 0 0 0,5 7-96 0 0,-1 1 1 0 0,0 0-1 0 0,0 0 1 0 0,0 0-1 0 0,0 0 1 0 0,-1 0 0 0 0,1 0-1 0 0,-1 0 1 0 0,0 1-1 0 0,1-1 1 0 0,-1 1-1 0 0,0 0 1 0 0,0 0-1 0 0,-1 0 1 0 0,1 0 0 0 0,0 0-1 0 0,-1 1 1 0 0,1 0-1 0 0,-1 0 1 0 0,1 0-1 0 0,-1 0 1 0 0,0 0-1 0 0,-6 0 1 0 0,-14-1 18 0 0,18 2 15 0 0,-22 0 121 0 0,8 14 26 0 0,15-9-129 0 0,-1 1 0 0 0,2 0 0 0 0,-1 1 0 0 0,1-1 0 0 0,0 1 0 0 0,0 0 0 0 0,1 0 0 0 0,0 0 0 0 0,0 0 1 0 0,-2 8-1 0 0,-15 79 757 0 0,17-76-670 0 0,-5 36 143 0 0,2 1 0 0 0,2 0 0 0 0,3 0 0 0 0,2 0 0 0 0,16 103 0 0 0,-15-150-1857 0 0,-1-2 2851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1.340"/>
    </inkml:context>
    <inkml:brush xml:id="br0">
      <inkml:brushProperty name="width" value="0.035" units="cm"/>
      <inkml:brushProperty name="height" value="0.035" units="cm"/>
    </inkml:brush>
  </inkml:definitions>
  <inkml:trace contextRef="#ctx0" brushRef="#br0">0 78 3872 0 0,'0'0'2045'0'0,"15"-19"1235"0"0,16 1-1880 0 0,-11 9-172 0 0,3 2-320 0 0,2 0-184 0 0,3 0-144 0 0,3 3-152 0 0,-1 2-172 0 0,1-1-172 0 0,2 1-484 0 0,2 2-164 0 0,-4 0-340 0 0,2 0-552 0 0,-3 0-1956 0 0,19 0-1229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1.699"/>
    </inkml:context>
    <inkml:brush xml:id="br0">
      <inkml:brushProperty name="width" value="0.035" units="cm"/>
      <inkml:brushProperty name="height" value="0.035" units="cm"/>
    </inkml:brush>
  </inkml:definitions>
  <inkml:trace contextRef="#ctx0" brushRef="#br0">41 29 4820 0 0,'11'-29'4927'0'0,"-16"44"-513"0"0,-14 47-1403 0 0,9-12-1904 0 0,2 1 0 0 0,-2 81 0 0 0,12-54-2959 0 0,6-3-4374 0 0,-8-72 3001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2.057"/>
    </inkml:context>
    <inkml:brush xml:id="br0">
      <inkml:brushProperty name="width" value="0.035" units="cm"/>
      <inkml:brushProperty name="height" value="0.035" units="cm"/>
    </inkml:brush>
  </inkml:definitions>
  <inkml:trace contextRef="#ctx0" brushRef="#br0">1 76 3304 0 0,'22'-14'1896'0'0,"1"5"-403"0"0,0 4-337 0 0,8-2-28 0 0,-1 0-432 0 0,6 1-120 0 0,-1-1-160 0 0,-2 2-216 0 0,3 3-188 0 0,-3 0-440 0 0,-3-1-612 0 0,-4 1-1668 0 0,14-5-565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3.852"/>
    </inkml:context>
    <inkml:brush xml:id="br0">
      <inkml:brushProperty name="width" value="0.035" units="cm"/>
      <inkml:brushProperty name="height" value="0.035" units="cm"/>
    </inkml:brush>
  </inkml:definitions>
  <inkml:trace contextRef="#ctx0" brushRef="#br0">0 310 4368 0 0,'30'19'4148'0'0,"-27"-17"-3113"0"0,4-3-112 0 0,8-2-504 0 0,-1-1 0 0 0,1 0 0 0 0,-1 0 0 0 0,0-2 0 0 0,0 0 0 0 0,-1-1 0 0 0,15-9 0 0 0,-5 2-212 0 0,0-2 0 0 0,0-1 1 0 0,25-25-1 0 0,-42 37-211 0 0,-1-1 1 0 0,0 0-1 0 0,0-1 1 0 0,0 1 0 0 0,-1-1-1 0 0,0 0 1 0 0,0 0-1 0 0,-1 0 1 0 0,0-1 0 0 0,0 1-1 0 0,-1-1 1 0 0,0 1-1 0 0,0-1 1 0 0,-1 0-1 0 0,1-13 1 0 0,-2 17-12 0 0,-1 1-1 0 0,0 0 1 0 0,0-1 0 0 0,0 1 0 0 0,0 0-1 0 0,-1 0 1 0 0,1 0 0 0 0,-1 0-1 0 0,0 0 1 0 0,0 0 0 0 0,0 0 0 0 0,0 0-1 0 0,-4-2 1 0 0,5 3 8 0 0,0 0 0 0 0,0 1 1 0 0,-1 0-1 0 0,1-1 0 0 0,-1 1 0 0 0,1 0 0 0 0,-1 0 1 0 0,0-1-1 0 0,1 1 0 0 0,-1 1 0 0 0,0-1 0 0 0,1 0 1 0 0,-1 0-1 0 0,0 1 0 0 0,0-1 0 0 0,0 1 0 0 0,0-1 1 0 0,0 1-1 0 0,0 0 0 0 0,0 0 0 0 0,0 0 0 0 0,0 0 1 0 0,0 0-1 0 0,-2 0 0 0 0,-3 4 58 0 0,1 0-1 0 0,-1 0 1 0 0,1 1 0 0 0,0-1-1 0 0,0 1 1 0 0,0 1 0 0 0,0-1-1 0 0,1 1 1 0 0,0 0 0 0 0,0 0-1 0 0,1 1 1 0 0,0-1 0 0 0,0 1-1 0 0,0 0 1 0 0,1 0 0 0 0,0 0-1 0 0,0 1 1 0 0,1-1 0 0 0,0 1-1 0 0,0-1 1 0 0,1 1 0 0 0,0 0-1 0 0,0-1 1 0 0,1 1 0 0 0,0 0-1 0 0,1 8 1 0 0,-1-6 3 0 0,1 0 0 0 0,0-1 0 0 0,1 1 0 0 0,-1 0-1 0 0,2-1 1 0 0,-1 1 0 0 0,2-1 0 0 0,-1 0 0 0 0,1 0 0 0 0,0 0 0 0 0,1-1 0 0 0,0 1-1 0 0,1-1 1 0 0,-1 0 0 0 0,1-1 0 0 0,1 1 0 0 0,0-1 0 0 0,0 0 0 0 0,0-1 0 0 0,1 0-1 0 0,0 0 1 0 0,0-1 0 0 0,0 1 0 0 0,11 3 0 0 0,-13-6-213 0 0,1-1 1 0 0,0-1 0 0 0,0 1-1 0 0,-1-1 1 0 0,1 0-1 0 0,0-1 1 0 0,0 0-1 0 0,0 0 1 0 0,0 0-1 0 0,0-1 1 0 0,0 0 0 0 0,-1 0-1 0 0,1-1 1 0 0,0 0-1 0 0,-1 0 1 0 0,1 0-1 0 0,-1-1 1 0 0,0 0-1 0 0,8-5 1 0 0,-7 2-731 0 0,0-1 0 0 0,0 0 0 0 0,0 0 0 0 0,-1-1 0 0 0,0 0 0 0 0,-1 0 0 0 0,1 0 0 0 0,-2-1 0 0 0,6-11 0 0 0,-2 1-555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4.192"/>
    </inkml:context>
    <inkml:brush xml:id="br0">
      <inkml:brushProperty name="width" value="0.035" units="cm"/>
      <inkml:brushProperty name="height" value="0.035" units="cm"/>
    </inkml:brush>
  </inkml:definitions>
  <inkml:trace contextRef="#ctx0" brushRef="#br0">0 92 3740 0 0,'11'19'2869'0'0,"-2"23"-330"0"0,16 49 0 0 0,-23-83-2042 0 0,-1-6-336 0 0,-1-1 1 0 0,0 1-1 0 0,0-1 0 0 0,1 1 0 0 0,-1-1 0 0 0,1 1 0 0 0,0-1 0 0 0,-1 0 0 0 0,1 1 0 0 0,0-1 0 0 0,0 0 0 0 0,-1 0 0 0 0,1 0 0 0 0,0 1 0 0 0,0-1 0 0 0,0 0 0 0 0,2 1 0 0 0,-2-2-88 0 0,-1 0 1 0 0,1-1-1 0 0,0 1 0 0 0,-1 0 1 0 0,1 0-1 0 0,-1-1 0 0 0,1 1 1 0 0,0 0-1 0 0,-1-1 0 0 0,1 1 1 0 0,-1 0-1 0 0,0-1 0 0 0,1 1 1 0 0,-1-1-1 0 0,1 1 0 0 0,-1-1 0 0 0,1 1 1 0 0,-1-1-1 0 0,0 1 0 0 0,0-1 1 0 0,1 0-1 0 0,-1 1 0 0 0,0-1 1 0 0,0 1-1 0 0,1-1 0 0 0,-1-1 1 0 0,15-59 1968 0 0,-14 52-1794 0 0,34-165 3614 0 0,-34 171-3732 0 0,3 0-125 0 0,-1 1-1 0 0,1 0 1 0 0,0 0-1 0 0,0 1 1 0 0,0-1-1 0 0,0 1 1 0 0,1 0-1 0 0,-1 0 1 0 0,0 0-1 0 0,1 1 1 0 0,-1-1-1 0 0,0 1 1 0 0,1 0-1 0 0,-1 0 1 0 0,0 1-1 0 0,1-1 1 0 0,-1 1-1 0 0,0 0 1 0 0,0 0-1 0 0,1 0 1 0 0,4 3-1 0 0,16 5-1940 0 0,-1 0-1 0 0,24 14 1 0 0,-45-22 1353 0 0,1 1-1990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5.988"/>
    </inkml:context>
    <inkml:brush xml:id="br0">
      <inkml:brushProperty name="width" value="0.035" units="cm"/>
      <inkml:brushProperty name="height" value="0.035" units="cm"/>
    </inkml:brush>
  </inkml:definitions>
  <inkml:trace contextRef="#ctx0" brushRef="#br0">62 1 2400 0 0,'0'0'1640'0'0,"7"23"1959"0"0,-21 51-52 0 0,-29 92 1 0 0,42-164-2748 0 0,1-2-758 0 0,1 1 0 0 0,-1-1 0 0 0,0 0 0 0 0,0 1 0 0 0,0-1 0 0 0,0 0 0 0 0,0 1 0 0 0,0-1 0 0 0,0 1 0 0 0,0-1 0 0 0,0 0 0 0 0,0 1 0 0 0,0-1 0 0 0,0 0 0 0 0,0 1 0 0 0,0-1 0 0 0,-1 0 0 0 0,1 1 0 0 0,0-1 0 0 0,0 0 0 0 0,0 1 0 0 0,0-1 0 0 0,-1 0 0 0 0,1 1 0 0 0,0-1 0 0 0,0 0 0 0 0,-1 1 0 0 0,1-1 0 0 0,0 0 0 0 0,0 0 0 0 0,-1 0 0 0 0,1 1 0 0 0,0-1 0 0 0,-1 0 0 0 0,1 0 0 0 0,0 0 0 0 0,-1 1 0 0 0,0-2-23 0 0,1 1-1 0 0,-1-1 0 0 0,1 1 0 0 0,-1-1 0 0 0,1 1 0 0 0,0-1 0 0 0,-1 1 1 0 0,1-1-1 0 0,0 1 0 0 0,-1-1 0 0 0,1 0 0 0 0,0 1 0 0 0,0-1 0 0 0,0 1 1 0 0,-1-1-1 0 0,1 0 0 0 0,0 1 0 0 0,0-1 0 0 0,0 0 0 0 0,0 1 0 0 0,0-1 1 0 0,0 1-1 0 0,0-1 0 0 0,0 0 0 0 0,1 1 0 0 0,-1-1 0 0 0,0 0 1 0 0,0 1-1 0 0,0-1 0 0 0,1 0 0 0 0,2-12 23 0 0,0 1 0 0 0,1-1 0 0 0,0 1 0 0 0,1 0 0 0 0,0 0 1 0 0,1 0-1 0 0,1 1 0 0 0,0-1 0 0 0,13-15 0 0 0,-15 20-54 0 0,2 0 0 0 0,-1 1 0 0 0,1 0 0 0 0,0 0 1 0 0,0 0-1 0 0,1 1 0 0 0,-1 0 0 0 0,1 0 0 0 0,0 1 0 0 0,1 0 0 0 0,-1 0 1 0 0,1 1-1 0 0,0 0 0 0 0,12-2 0 0 0,-17 5 6 0 0,1 0-1 0 0,-1 0 1 0 0,0 0 0 0 0,1 1-1 0 0,-1-1 1 0 0,0 1 0 0 0,0 0-1 0 0,0 0 1 0 0,0 1-1 0 0,0-1 1 0 0,0 1 0 0 0,0 0-1 0 0,0 0 1 0 0,0 0 0 0 0,-1 1-1 0 0,1-1 1 0 0,-1 1 0 0 0,0 0-1 0 0,0 0 1 0 0,0 0 0 0 0,0 0-1 0 0,0 0 1 0 0,-1 1 0 0 0,4 5-1 0 0,-1-1 47 0 0,0 0-1 0 0,-1 0 1 0 0,0 1-1 0 0,0-1 1 0 0,-1 1-1 0 0,0 0 1 0 0,-1 0-1 0 0,1 0 1 0 0,-2 0-1 0 0,2 17 1 0 0,-3-24-894 0 0,2 36 3153 0 0,-4-25-4682 0 0,-2-23-8193 0 0,3 7 7372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2:15.128"/>
    </inkml:context>
    <inkml:brush xml:id="br0">
      <inkml:brushProperty name="width" value="0.035" units="cm"/>
      <inkml:brushProperty name="height" value="0.035" units="cm"/>
    </inkml:brush>
  </inkml:definitions>
  <inkml:trace contextRef="#ctx0" brushRef="#br0">54 19 6421 0 0,'-1'-4'1218'0'0,"1"4"-982"0"0,0-1-1 0 0,0 1 1 0 0,0-1 0 0 0,0 0-1 0 0,0 1 1 0 0,0-1-1 0 0,0 1 1 0 0,0-1-1 0 0,0 1 1 0 0,-1-1-1 0 0,1 1 1 0 0,0-1-1 0 0,0 1 1 0 0,-1-1 0 0 0,1 1-1 0 0,0-1 1 0 0,-1 1-1 0 0,1-1 1 0 0,0 1-1 0 0,-1-1 1 0 0,1 1-1 0 0,-1 0 1 0 0,1-1-1 0 0,-1 1 1 0 0,1 0 0 0 0,-1-1-1 0 0,1 1 1 0 0,-1 0-1 0 0,1 0 1 0 0,-1-1-1 0 0,1 1 1 0 0,-2 0-1 0 0,-11 14 1490 0 0,8-6-1598 0 0,2 0 1 0 0,-1 1 0 0 0,1 0-1 0 0,-3 12 1 0 0,3-5 85 0 0,1 0 1 0 0,1 1-1 0 0,0-1 1 0 0,1 1-1 0 0,0-1 1 0 0,2 1-1 0 0,0-1 1 0 0,1 0-1 0 0,0 0 1 0 0,1 0-1 0 0,1 0 1 0 0,12 25-1 0 0,-13-32-191 0 0,0-1-1 0 0,1 0 1 0 0,1 0 0 0 0,-1-1-1 0 0,1 1 1 0 0,1-1-1 0 0,-1 0 1 0 0,1-1 0 0 0,0 0-1 0 0,0 0 1 0 0,1 0-1 0 0,0-1 1 0 0,0 0 0 0 0,0-1-1 0 0,1 1 1 0 0,0-2-1 0 0,-1 1 1 0 0,1-1 0 0 0,0-1-1 0 0,1 0 1 0 0,-1 0-1 0 0,0 0 1 0 0,15-1 0 0 0,-14 0-75 0 0,1-2 1 0 0,-1 1 0 0 0,0-1-1 0 0,1-1 1 0 0,-1 0 0 0 0,0 0-1 0 0,0-1 1 0 0,-1-1 0 0 0,1 1-1 0 0,-1-2 1 0 0,1 1 0 0 0,-1-1-1 0 0,-1 0 1 0 0,1-1-1 0 0,-1 0 1 0 0,0-1 0 0 0,0 0-1 0 0,0 0 1 0 0,-1 0 0 0 0,7-10-1 0 0,-4 3 140 0 0,0 0-1 0 0,-2-1 0 0 0,1 0 0 0 0,-2-1 0 0 0,0 1 0 0 0,0-1 0 0 0,-2-1 0 0 0,0 1 0 0 0,-1-1 0 0 0,4-32 0 0 0,-7 44 325 0 0,-2-15 719 0 0,-6 40-662 0 0,2 0 0 0 0,1 0 1 0 0,0 1-1 0 0,0 22 1 0 0,4-33-613 0 0,-1 0 0 0 0,2 1 0 0 0,0-1 0 0 0,0 0 0 0 0,1 0 0 0 0,0 0 1 0 0,1 0-1 0 0,0 0 0 0 0,0-1 0 0 0,8 15 0 0 0,0-9-2094 0 0,19 4-9450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6.411"/>
    </inkml:context>
    <inkml:brush xml:id="br0">
      <inkml:brushProperty name="width" value="0.035" units="cm"/>
      <inkml:brushProperty name="height" value="0.035" units="cm"/>
    </inkml:brush>
  </inkml:definitions>
  <inkml:trace contextRef="#ctx0" brushRef="#br0">13 71 3332 0 0,'0'0'6024'0'0,"4"26"-3320"0"0,-4-25-2687 0 0,-4 12 278 0 0,0 0 0 0 0,1 1 0 0 0,1-1 0 0 0,0 1 0 0 0,1 0 0 0 0,0-1 0 0 0,1 1 0 0 0,1 0 0 0 0,0 0 0 0 0,1-1 0 0 0,4 17 0 0 0,-5-27-272 0 0,1 0 1 0 0,-1-1 0 0 0,1 1-1 0 0,0-1 1 0 0,0 1 0 0 0,0-1-1 0 0,0 0 1 0 0,0 1 0 0 0,1-1-1 0 0,-1 0 1 0 0,1 0-1 0 0,-1-1 1 0 0,1 1 0 0 0,0-1-1 0 0,0 1 1 0 0,0-1 0 0 0,0 0-1 0 0,0 0 1 0 0,0 0 0 0 0,0 0-1 0 0,0-1 1 0 0,0 1 0 0 0,0-1-1 0 0,0 1 1 0 0,0-1-1 0 0,5-1 1 0 0,0 1 4 0 0,0 0 1 0 0,0-1-1 0 0,-1 0 1 0 0,1-1-1 0 0,-1 0 0 0 0,1 0 1 0 0,-1 0-1 0 0,0-1 0 0 0,10-4 1 0 0,-8 1 100 0 0,-1 0 1 0 0,1-1-1 0 0,-1 0 0 0 0,-1 0 1 0 0,1 0-1 0 0,-1-1 1 0 0,0 0-1 0 0,-1-1 0 0 0,0 1 1 0 0,0-1-1 0 0,-1-1 1 0 0,0 1-1 0 0,-1-1 0 0 0,4-11 1 0 0,-6 15-23 0 0,0 1 1 0 0,-1-1-1 0 0,0 1 1 0 0,0-1 0 0 0,-1 1-1 0 0,1-1 1 0 0,-1 1-1 0 0,0-1 1 0 0,-1 0-1 0 0,1 1 1 0 0,-1-1-1 0 0,0 1 1 0 0,-1-1 0 0 0,1 1-1 0 0,-1 0 1 0 0,0-1-1 0 0,0 1 1 0 0,-1 0-1 0 0,1 0 1 0 0,-1 0-1 0 0,0 1 1 0 0,-1-1 0 0 0,1 1-1 0 0,-1 0 1 0 0,0 0-1 0 0,0 0 1 0 0,-9-6-1 0 0,10 7-117 0 0,-1 1 1 0 0,1 0-1 0 0,-1 1 0 0 0,0-1 0 0 0,1 1 0 0 0,-1-1 0 0 0,0 1 1 0 0,0 0-1 0 0,0 1 0 0 0,0-1 0 0 0,0 1 0 0 0,0-1 0 0 0,-1 1 0 0 0,1 1 1 0 0,0-1-1 0 0,0 0 0 0 0,0 1 0 0 0,0 0 0 0 0,0 0 0 0 0,0 0 1 0 0,0 0-1 0 0,1 1 0 0 0,-1 0 0 0 0,0 0 0 0 0,1 0 0 0 0,-1 0 1 0 0,1 0-1 0 0,0 1 0 0 0,-1-1 0 0 0,1 1 0 0 0,0 0 0 0 0,1 0 0 0 0,-1 0 1 0 0,-4 6-1 0 0,4-4-325 0 0,-1 0-1 0 0,1 0 1 0 0,0 0 0 0 0,0 0 0 0 0,1 0 0 0 0,-1 1 0 0 0,1-1 0 0 0,1 1-1 0 0,-1 0 1 0 0,1 0 0 0 0,-1 5 0 0 0,2-7-220 0 0,-1 0 1 0 0,1 1-1 0 0,0-1 1 0 0,1 0-1 0 0,-1 0 1 0 0,1 0-1 0 0,0-1 0 0 0,0 1 1 0 0,0 0-1 0 0,0 0 1 0 0,1 0-1 0 0,-1-1 1 0 0,1 1-1 0 0,0-1 0 0 0,0 1 1 0 0,1-1-1 0 0,2 4 1 0 0,10 9-3161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6.758"/>
    </inkml:context>
    <inkml:brush xml:id="br0">
      <inkml:brushProperty name="width" value="0.035" units="cm"/>
      <inkml:brushProperty name="height" value="0.035" units="cm"/>
    </inkml:brush>
  </inkml:definitions>
  <inkml:trace contextRef="#ctx0" brushRef="#br0">1 106 2972 0 0,'0'0'3031'0'0,"1"3"-1777"0"0,2 6-935 0 0,0-1 1 0 0,1 1 0 0 0,0-1-1 0 0,1 0 1 0 0,-1-1 0 0 0,2 1-1 0 0,-1-1 1 0 0,1 0 0 0 0,0 0-1 0 0,0-1 1 0 0,1 0 0 0 0,0 0-1 0 0,0 0 1 0 0,1-1 0 0 0,-1 0-1 0 0,1 0 1 0 0,13 5 0 0 0,-3-1-186 0 0,2-1 1 0 0,-1-1-1 0 0,1-1 1 0 0,0 0-1 0 0,1-2 1 0 0,30 4 0 0 0,-47-7-17 0 0,1-1 1 0 0,-1 1-1 0 0,0-1 1 0 0,0 0-1 0 0,0 0 1 0 0,0 0-1 0 0,1-1 1 0 0,-1 1-1 0 0,0-1 1 0 0,0 0-1 0 0,0 0 1 0 0,0 0-1 0 0,0-1 1 0 0,0 0-1 0 0,-1 0 1 0 0,1 0-1 0 0,0 0 1 0 0,-1 0-1 0 0,0 0 1 0 0,1-1-1 0 0,-1 0 1 0 0,0 0-1 0 0,0 0 1 0 0,0 0-1 0 0,-1 0 1 0 0,1 0-1 0 0,3-7 1 0 0,-5 4 45 0 0,1 1 1 0 0,-1 0 0 0 0,0-1-1 0 0,0 1 1 0 0,-1-1 0 0 0,0 1 0 0 0,0-1-1 0 0,0 1 1 0 0,0-1 0 0 0,-1 1 0 0 0,0 0-1 0 0,0-1 1 0 0,-1 1 0 0 0,1 0-1 0 0,-1 0 1 0 0,0 0 0 0 0,0 0 0 0 0,-1 0-1 0 0,0 0 1 0 0,-3-5 0 0 0,-2 0-122 0 0,-1 0 0 0 0,1 1 0 0 0,-1 0 0 0 0,-1 0 0 0 0,0 1 0 0 0,0 0 0 0 0,-1 1 0 0 0,1 0 0 0 0,-2 0 0 0 0,1 2 0 0 0,-1-1 0 0 0,1 1-1 0 0,-2 1 1 0 0,1 0 0 0 0,0 1 0 0 0,-1 0 0 0 0,-21-2 0 0 0,31 5-198 0 0,0 0-1 0 0,0-1 0 0 0,-1 1 1 0 0,1 0-1 0 0,0 0 1 0 0,0 1-1 0 0,0-1 0 0 0,0 0 1 0 0,0 1-1 0 0,0 0 1 0 0,0 0-1 0 0,0 0 0 0 0,0 0 1 0 0,0 1-1 0 0,0-1 0 0 0,0 1 1 0 0,1-1-1 0 0,-1 1 1 0 0,1 0-1 0 0,-1 0 0 0 0,1 0 1 0 0,0 0-1 0 0,0 1 0 0 0,0-1 1 0 0,0 1-1 0 0,-3 5 1 0 0,4-6-136 0 0,-1 1 0 0 0,2-1 0 0 0,-1 1 0 0 0,0 0 0 0 0,0-1 0 0 0,1 1 0 0 0,0 0 0 0 0,-1-1 0 0 0,1 1 0 0 0,0 0 0 0 0,1 5 0 0 0,0-5-299 0 0,-1 0 1 0 0,1-1-1 0 0,0 1 1 0 0,0 0-1 0 0,0-1 1 0 0,0 1-1 0 0,1 0 1 0 0,-1-1-1 0 0,0 1 1 0 0,1-1-1 0 0,4 4 1 0 0,11 10-2719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7.162"/>
    </inkml:context>
    <inkml:brush xml:id="br0">
      <inkml:brushProperty name="width" value="0.035" units="cm"/>
      <inkml:brushProperty name="height" value="0.035" units="cm"/>
    </inkml:brush>
  </inkml:definitions>
  <inkml:trace contextRef="#ctx0" brushRef="#br0">44 0 4064 0 0,'0'0'1810'0'0,"0"4"-99"0"0,-4 33 1167 0 0,-7 62 1541 0 0,-17 136 39 0 0,31-238-4410 0 0,0 0 0 0 0,-1 0 0 0 0,1 0 0 0 0,-1 0 0 0 0,1-1 0 0 0,-1 1 0 0 0,0-1 0 0 0,0 1-1 0 0,2-8 1 0 0,1 0 39 0 0,10-14-55 0 0,1 0-1 0 0,0 2 0 0 0,2-1 0 0 0,1 2 0 0 0,1 0 1 0 0,1 2-1 0 0,0 0 0 0 0,30-20 0 0 0,-48 38-23 0 0,0 0 0 0 0,0 0 0 0 0,0 0-1 0 0,1 1 1 0 0,-1-1 0 0 0,1 1 0 0 0,-1 0 0 0 0,0 0 0 0 0,1 0-1 0 0,0 0 1 0 0,-1 1 0 0 0,1 0 0 0 0,-1-1 0 0 0,1 1 0 0 0,0 1-1 0 0,-1-1 1 0 0,1 0 0 0 0,0 1 0 0 0,-1 0 0 0 0,1 0-1 0 0,-1 0 1 0 0,0 0 0 0 0,1 0 0 0 0,-1 1 0 0 0,0 0 0 0 0,1-1-1 0 0,-1 1 1 0 0,0 0 0 0 0,-1 1 0 0 0,1-1 0 0 0,0 0-1 0 0,-1 1 1 0 0,1 0 0 0 0,-1 0 0 0 0,1-1 0 0 0,2 7 0 0 0,2 1 92 0 0,0 1 0 0 0,-1 1 1 0 0,0-1-1 0 0,-1 1 1 0 0,0 0-1 0 0,-1 0 0 0 0,-1 0 1 0 0,0 1-1 0 0,2 14 1 0 0,2 17 99 0 0,1 32-3820 0 0,-8-73 1146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9.281"/>
    </inkml:context>
    <inkml:brush xml:id="br0">
      <inkml:brushProperty name="width" value="0.035" units="cm"/>
      <inkml:brushProperty name="height" value="0.035" units="cm"/>
    </inkml:brush>
  </inkml:definitions>
  <inkml:trace contextRef="#ctx0" brushRef="#br0">10 0 4604 0 0,'0'0'3287'0'0,"-1"1"-3054"0"0,0 0 1 0 0,0 0 0 0 0,1-1-1 0 0,-1 1 1 0 0,0 0 0 0 0,1 0-1 0 0,-1 0 1 0 0,1 0 0 0 0,-1 0-1 0 0,1 0 1 0 0,-1 0 0 0 0,1 0-1 0 0,-1 0 1 0 0,1 0 0 0 0,0 0-1 0 0,0 2 1 0 0,5 26 1639 0 0,-3-17-1518 0 0,0-1 0 0 0,1 0 1 0 0,0 0-1 0 0,0 0 0 0 0,1 0 1 0 0,0-1-1 0 0,12 20 0 0 0,-12-23-414 0 0,0 0 0 0 0,1 0-1 0 0,0-1 1 0 0,0 1-1 0 0,1-1 1 0 0,-1 0 0 0 0,1-1-1 0 0,1 1 1 0 0,-1-1 0 0 0,1-1-1 0 0,0 1 1 0 0,0-1 0 0 0,0 0-1 0 0,1-1 1 0 0,10 5 0 0 0,-14-8-386 0 0,-1 0 0 0 0,0 0 0 0 0,0 0 0 0 0,0-1 0 0 0,0 1 0 0 0,0-1 0 0 0,1 1 0 0 0,-1-1 0 0 0,0 0 0 0 0,0 0 0 0 0,-1-1 0 0 0,1 1 0 0 0,0-1 0 0 0,0 1 0 0 0,-1-1 0 0 0,1 0 0 0 0,-1 0 0 0 0,1 0 0 0 0,-1 0 0 0 0,0 0 0 0 0,3-5 0 0 0,6-8-1966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9.651"/>
    </inkml:context>
    <inkml:brush xml:id="br0">
      <inkml:brushProperty name="width" value="0.035" units="cm"/>
      <inkml:brushProperty name="height" value="0.035" units="cm"/>
    </inkml:brush>
  </inkml:definitions>
  <inkml:trace contextRef="#ctx0" brushRef="#br0">203 23 3624 0 0,'-1'-4'1848'0'0,"-6"-11"-327"0"0,5 11 1669 0 0,-4 6-2281 0 0,-19 4-107 0 0,22-5-715 0 0,1 1 0 0 0,0-1 0 0 0,1 1 0 0 0,-1 0 0 0 0,0 0 0 0 0,0 0 1 0 0,1 0-1 0 0,-1 0 0 0 0,1 0 0 0 0,0 0 0 0 0,0 1 0 0 0,-1-1 0 0 0,1 0 0 0 0,1 1 0 0 0,-1-1 1 0 0,0 1-1 0 0,1-1 0 0 0,-1 1 0 0 0,1-1 0 0 0,0 1 0 0 0,-1 2 0 0 0,0 1 152 0 0,0 2-135 0 0,-3 5-62 0 0,1 0 0 0 0,1 0-1 0 0,0 0 1 0 0,1 0 0 0 0,0 1 0 0 0,1-1 0 0 0,1 0 0 0 0,2 15-1 0 0,-2-25-463 0 0,3-3-723 0 0,-1-2 1005 0 0,0 1 0 0 0,1 0-1 0 0,-1-1 1 0 0,0 1 0 0 0,0-1 0 0 0,-1 0 0 0 0,1 0 0 0 0,0 0-1 0 0,-1 0 1 0 0,1-1 0 0 0,-1 1 0 0 0,1-1 0 0 0,-1 1 0 0 0,0-1 0 0 0,0 0-1 0 0,-1 0 1 0 0,1 0 0 0 0,0 0 0 0 0,-1 0 0 0 0,0 0 0 0 0,0 0-1 0 0,1-5 1 0 0,1 0 135 0 0,-1 1 0 0 0,-1-1-1 0 0,1 1 1 0 0,-1-1 0 0 0,-1 1-1 0 0,1-1 1 0 0,-2 0 0 0 0,1 1-1 0 0,-2-11 1 0 0,2 18 65 0 0,0-1 0 0 0,0 0 0 0 0,0 0 0 0 0,-1 0 0 0 0,1 0 0 0 0,0 0 0 0 0,-1 0 0 0 0,1 0 0 0 0,0 1 0 0 0,-1-1 0 0 0,1 0 0 0 0,-1 0 0 0 0,1 0-1 0 0,-1 1 1 0 0,1-1 0 0 0,-1 0 0 0 0,0 1 0 0 0,0-1 0 0 0,1 0 0 0 0,-1 1 0 0 0,0-1 0 0 0,0 1 0 0 0,1-1 0 0 0,-1 1 0 0 0,0 0 0 0 0,0-1 0 0 0,0 1 0 0 0,0 0 0 0 0,0-1 0 0 0,0 1 0 0 0,1 0 0 0 0,-1 0 0 0 0,0 0 0 0 0,0 0 0 0 0,0 0 0 0 0,0 0 0 0 0,0 0 0 0 0,0 0 0 0 0,0 0 0 0 0,0 1 0 0 0,0-1 0 0 0,0 0 0 0 0,0 0 0 0 0,1 1 0 0 0,-1-1 0 0 0,0 1 0 0 0,0-1-1 0 0,0 1 1 0 0,-32 25 677 0 0,27-19-572 0 0,0 0-1 0 0,1 1 1 0 0,0 0-1 0 0,1 0 1 0 0,0 1 0 0 0,0-1-1 0 0,-4 17 1 0 0,0 9-219 0 0,-3 46 1 0 0,11-78 184 0 0,0-1-271 0 0,0 1 0 0 0,0-1 0 0 0,0 1 0 0 0,0 0 1 0 0,0-1-1 0 0,0 1 0 0 0,-1-1 0 0 0,1 1 0 0 0,-1-1 0 0 0,1 1 0 0 0,-1-1 1 0 0,1 1-1 0 0,-1-1 0 0 0,0 1 0 0 0,1-1 0 0 0,-1 0 0 0 0,0 1 0 0 0,0-1 0 0 0,0 0 1 0 0,0 0-1 0 0,0 0 0 0 0,0 0 0 0 0,-1 0 0 0 0,1 0 0 0 0,0 0 0 0 0,-1 0 1 0 0,1 0-1 0 0,0 0 0 0 0,-3 0 0 0 0,0 0-395 0 0,-1-1-420 0 0,-17 0 831 0 0,16 0 69 0 0,6-1-5 0 0,0 1 57 0 0,0-1 1 0 0,0 0-1 0 0,1 1 0 0 0,-1-1 0 0 0,0 0 1 0 0,0 1-1 0 0,0-1 0 0 0,1 0 0 0 0,-1 1 1 0 0,0-1-1 0 0,0 0 0 0 0,1 1 1 0 0,-1-1-1 0 0,1 1 0 0 0,-1-1 0 0 0,1 1 1 0 0,-1-1-1 0 0,0 1 0 0 0,1-1 0 0 0,0 1 1 0 0,-1 0-1 0 0,1-1 0 0 0,-1 1 0 0 0,1 0 1 0 0,-1-1-1 0 0,1 1 0 0 0,0 0 1 0 0,-1 0-1 0 0,2-1 0 0 0,25-10-1255 0 0,-26 11 1119 0 0,45-17-3177 0 0,-29 8 2763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09.994"/>
    </inkml:context>
    <inkml:brush xml:id="br0">
      <inkml:brushProperty name="width" value="0.035" units="cm"/>
      <inkml:brushProperty name="height" value="0.035" units="cm"/>
    </inkml:brush>
  </inkml:definitions>
  <inkml:trace contextRef="#ctx0" brushRef="#br0">10 0 5180 0 0,'0'0'3542'0'0,"-1"4"-2051"0"0,-2 4-1073 0 0,2 1 0 0 0,-1-1 0 0 0,1 0 0 0 0,0 1 0 0 0,1-1 0 0 0,0 1 0 0 0,0-1 0 0 0,1 0 0 0 0,0 1 0 0 0,1-1 0 0 0,-1 0 0 0 0,2 1 1 0 0,4 10-1 0 0,-3-5-397 0 0,1-1 1 0 0,1-1-1 0 0,0 1 1 0 0,1-1-1 0 0,1 0 1 0 0,0-1-1 0 0,13 16 0 0 0,-21-26-266 0 0,1 0 0 0 0,-1-1 0 0 0,1 1 0 0 0,-1-1-1 0 0,1 1 1 0 0,-1 0 0 0 0,1-1 0 0 0,-1 1 0 0 0,1-1-1 0 0,-1 0 1 0 0,1 1 0 0 0,-1-1 0 0 0,1 1 0 0 0,0-1-1 0 0,-1 0 1 0 0,1 1 0 0 0,0-1 0 0 0,0 0-1 0 0,-1 0 1 0 0,1 0 0 0 0,0 1 0 0 0,-1-1 0 0 0,1 0-1 0 0,0 0 1 0 0,0 0 0 0 0,-1 0 0 0 0,1 0 0 0 0,0 0-1 0 0,0 0 1 0 0,-1-1 0 0 0,1 1 0 0 0,0 0 0 0 0,-1 0-1 0 0,1-1 1 0 0,0 1 0 0 0,-1 0 0 0 0,1-1-1 0 0,0 1 1 0 0,-1 0 0 0 0,1-1 0 0 0,0 1 0 0 0,-1-1-1 0 0,1 1 1 0 0,-1-1 0 0 0,1 0 0 0 0,1-1 858 0 0,1 0-2756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10.335"/>
    </inkml:context>
    <inkml:brush xml:id="br0">
      <inkml:brushProperty name="width" value="0.035" units="cm"/>
      <inkml:brushProperty name="height" value="0.035" units="cm"/>
    </inkml:brush>
  </inkml:definitions>
  <inkml:trace contextRef="#ctx0" brushRef="#br0">119 10 3992 0 0,'-5'-9'2692'0'0,"-1"9"1655"0"0,0 4-4025 0 0,0 0 1 0 0,0 0-1 0 0,1 0 1 0 0,-1 1-1 0 0,1 0 0 0 0,1 1 1 0 0,-1-1-1 0 0,1 1 0 0 0,0-1 1 0 0,-6 12-1 0 0,-1 3-228 0 0,0 1 0 0 0,-8 23 0 0 0,18-41-716 0 0,-3 8-827 0 0,8-14-2801 0 0,5-15 544 0 0,0-8 2302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10.692"/>
    </inkml:context>
    <inkml:brush xml:id="br0">
      <inkml:brushProperty name="width" value="0.035" units="cm"/>
      <inkml:brushProperty name="height" value="0.035" units="cm"/>
    </inkml:brush>
  </inkml:definitions>
  <inkml:trace contextRef="#ctx0" brushRef="#br0">1 17 3612 0 0,'1'-16'6228'0'0,"2"23"-5979"0"0,-2-5-165 0 0,1 1 0 0 0,0-1 1 0 0,0 1-1 0 0,0-1 0 0 0,0 0 1 0 0,0 0-1 0 0,0 0 0 0 0,0 0 0 0 0,1 0 1 0 0,-1 0-1 0 0,6 2 0 0 0,2 4 24 0 0,-2-2-424 0 0,-1-1-1 0 0,1-1 0 0 0,0 0 0 0 0,0 0 0 0 0,0 0 0 0 0,0-1 1 0 0,1 0-1 0 0,0-1 0 0 0,-1 0 0 0 0,15 2 0 0 0,-19-4-297 0 0,17 3 34 0 0,-16-1 4768 0 0,-35 27-2519 0 0,25-25-1708 0 0,-1 0-1 0 0,1 1 1 0 0,0 0 0 0 0,0 0-1 0 0,1 1 1 0 0,-1-1-1 0 0,1 1 1 0 0,0 0 0 0 0,1 0-1 0 0,-4 8 1 0 0,6-11-1604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16.476"/>
    </inkml:context>
    <inkml:brush xml:id="br0">
      <inkml:brushProperty name="width" value="0.035" units="cm"/>
      <inkml:brushProperty name="height" value="0.035" units="cm"/>
    </inkml:brush>
  </inkml:definitions>
  <inkml:trace contextRef="#ctx0" brushRef="#br0">0 0 3756 0 0,'0'0'6671'0'0,"0"4"-5388"0"0,0 3-945 0 0,1-1-1 0 0,0 1 1 0 0,0-1-1 0 0,0 0 1 0 0,1 1-1 0 0,0-1 1 0 0,0 0-1 0 0,0 0 1 0 0,1 0-1 0 0,0-1 1 0 0,0 1-1 0 0,0 0 1 0 0,1-1-1 0 0,0 0 1 0 0,0 0-1 0 0,0 0 1 0 0,1-1-1 0 0,0 1 1 0 0,7 4-1 0 0,7 5-436 0 0,0-2-1 0 0,1 0 1 0 0,40 16 0 0 0,-44-21-377 0 0,-11-5-900 0 0,10 4-4084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1T14:08:16.820"/>
    </inkml:context>
    <inkml:brush xml:id="br0">
      <inkml:brushProperty name="width" value="0.035" units="cm"/>
      <inkml:brushProperty name="height" value="0.035" units="cm"/>
    </inkml:brush>
  </inkml:definitions>
  <inkml:trace contextRef="#ctx0" brushRef="#br0">122 0 3236 0 0,'0'0'6989'0'0,"-22"11"-4921"0"0,9 8-832 0 0,0 4-536 0 0,8-5-928 0 0,3 2-1448 0 0,22-29-7221 0 0</inkml:trace>
  <inkml:trace contextRef="#ctx0" brushRef="#br0" timeOffset="1">138 39 4592 0 0,'-17'10'2504'0'0,"0"1"0"0"0,1 1 0 0 0,-15 14 0 0 0,-13 21 1141 0 0,41-40-3218 0 0,-6 23-551 0 0,9-27-752 0 0,3 13-1864 0 0,4-11-5169 0 0,18-3 4306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B8421FE-C9AE-40B6-9643-8E5A4CC7478D}" type="datetimeFigureOut">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10/11/2025</a:t>
            </a:fld>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hangingPunct="1">
              <a:buNone/>
            </a:pPr>
            <a:fld id="{9A0DB2DC-4C9A-4742-B13C-FB6460FD3503}" type="slidenum">
              <a:rPr lang="en-US" sz="1200" b="0" dirty="0"/>
              <a:t>‹#›</a:t>
            </a:fld>
            <a:endParaRPr lang="en-US" sz="1200" b="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TextEdit="1"/>
          </p:cNvSpPr>
          <p:nvPr>
            <p:ph type="sldImg"/>
          </p:nvPr>
        </p:nvSpPr>
        <p:spPr>
          <a:ln>
            <a:solidFill>
              <a:srgbClr val="000000">
                <a:alpha val="100000"/>
              </a:srgbClr>
            </a:solidFill>
            <a:miter lim="800000"/>
          </a:ln>
        </p:spPr>
      </p:sp>
      <p:sp>
        <p:nvSpPr>
          <p:cNvPr id="24579" name="Rectangle 3"/>
          <p:cNvSpPr>
            <a:spLocks noGrp="1"/>
          </p:cNvSpPr>
          <p:nvPr>
            <p:ph type="body" idx="1"/>
          </p:nvPr>
        </p:nvSpPr>
        <p:spPr>
          <a:noFill/>
          <a:ln>
            <a:noFill/>
          </a:ln>
        </p:spPr>
        <p:txBody>
          <a:bodyPr wrap="square" lIns="91440" tIns="45720" rIns="91440" bIns="45720" anchor="t" anchorCtr="0"/>
          <a:lstStyle/>
          <a:p>
            <a:pPr lvl="0"/>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https://www.cs.usfca.edu/~galles/visualization/Heap.html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https://www.cs.usfca.edu/~galles/visualization/Heap.html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extLst>
      <p:ext uri="{BB962C8B-B14F-4D97-AF65-F5344CB8AC3E}">
        <p14:creationId xmlns:p14="http://schemas.microsoft.com/office/powerpoint/2010/main" val="3355293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a:ln>
            <a:solidFill>
              <a:srgbClr val="000000">
                <a:alpha val="100000"/>
              </a:srgbClr>
            </a:solidFill>
            <a:miter lim="800000"/>
          </a:ln>
        </p:spPr>
      </p:sp>
      <p:sp>
        <p:nvSpPr>
          <p:cNvPr id="25603" name="Rectangle 3"/>
          <p:cNvSpPr>
            <a:spLocks noGrp="1"/>
          </p:cNvSpPr>
          <p:nvPr>
            <p:ph type="body" idx="1"/>
          </p:nvPr>
        </p:nvSpPr>
        <p:spPr>
          <a:noFill/>
          <a:ln>
            <a:noFill/>
          </a:ln>
        </p:spPr>
        <p:txBody>
          <a:bodyPr wrap="square" lIns="91440" tIns="45720" rIns="91440" bIns="45720" anchor="t" anchorCtr="0"/>
          <a:lstStyle/>
          <a:p>
            <a:pPr lvl="0"/>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a:solidFill>
              <a:srgbClr val="000000">
                <a:alpha val="100000"/>
              </a:srgbClr>
            </a:solidFill>
            <a:miter lim="800000"/>
          </a:ln>
        </p:spPr>
      </p:sp>
      <p:sp>
        <p:nvSpPr>
          <p:cNvPr id="26627" name="Notes Placeholder 2"/>
          <p:cNvSpPr>
            <a:spLocks noGrp="1"/>
          </p:cNvSpPr>
          <p:nvPr>
            <p:ph type="body" idx="1"/>
          </p:nvPr>
        </p:nvSpPr>
        <p:spPr>
          <a:noFill/>
          <a:ln>
            <a:noFill/>
          </a:ln>
        </p:spPr>
        <p:txBody>
          <a:bodyPr wrap="square" lIns="91440" tIns="45720" rIns="91440" bIns="45720" anchor="t" anchorCtr="0"/>
          <a:lstStyle/>
          <a:p>
            <a:pPr lvl="0"/>
            <a:r>
              <a:rPr dirty="0"/>
              <a:t>Messaging application (Inter-networking)</a:t>
            </a:r>
          </a:p>
        </p:txBody>
      </p:sp>
      <p:sp>
        <p:nvSpPr>
          <p:cNvPr id="26628" name="Slide Number Placeholder 3"/>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sz="1200" b="0" dirty="0"/>
              <a:t>3</a:t>
            </a:fld>
            <a:endParaRPr lang="en-US" sz="1200" b="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anose="05000000000000000000" pitchFamily="2" charset="2"/>
              <a:buChar char="l"/>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9" name="Slide Number Placeholder 8"/>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5" name="Slide Number Placeholder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4" name="Slide Number Placeholder 3"/>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anose="05000000000000000000" pitchFamily="2" charset="2"/>
              <a:buChar char="l"/>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13AC45E-DEDB-41E1-9FA6-17A2FFCEF17D}" type="datetime1">
              <a:rPr kumimoji="0" 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mn-cs"/>
              </a:rPr>
              <a:t>10/11/2025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9" name="Slide Number Placeholder 8"/>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5" name="Slide Number Placeholder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4" name="Slide Number Placeholder 3"/>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7" name="Slide Number Placeholder 6"/>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dirty="0"/>
              <a:t>Click to edit Master title style</a:t>
            </a:r>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2895600" y="6356350"/>
            <a:ext cx="3352800" cy="365125"/>
          </a:xfrm>
          <a:prstGeom prst="rect">
            <a:avLst/>
          </a:prstGeom>
        </p:spPr>
        <p:txBody>
          <a:bodyPr vert="horz" wrap="square" lIns="91440" tIns="45720" rIns="91440" bIns="45720" numCol="1" anchor="ctr" anchorCtr="0" compatLnSpc="1"/>
          <a:lstStyle>
            <a:lvl1pPr algn="ctr">
              <a:defRPr sz="1200" b="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0">
                <a:solidFill>
                  <a:srgbClr val="898989"/>
                </a:solidFill>
              </a:defRPr>
            </a:lvl1p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pic>
        <p:nvPicPr>
          <p:cNvPr id="1031" name="Picture 10" descr="logo05"/>
          <p:cNvPicPr>
            <a:picLocks noChangeAspect="1"/>
          </p:cNvPicPr>
          <p:nvPr userDrawn="1"/>
        </p:nvPicPr>
        <p:blipFill>
          <a:blip r:embed="rId14"/>
          <a:stretch>
            <a:fillRect/>
          </a:stretch>
        </p:blipFill>
        <p:spPr>
          <a:xfrm>
            <a:off x="0" y="0"/>
            <a:ext cx="1600200" cy="476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lstStyle/>
          <a:p>
            <a:pPr lvl="0"/>
            <a:r>
              <a:rPr dirty="0"/>
              <a:t>Click to edit Master title style</a:t>
            </a:r>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2895600" y="6356350"/>
            <a:ext cx="3352800" cy="365125"/>
          </a:xfrm>
          <a:prstGeom prst="rect">
            <a:avLst/>
          </a:prstGeom>
        </p:spPr>
        <p:txBody>
          <a:bodyPr vert="horz" wrap="square" lIns="91440" tIns="45720" rIns="91440" bIns="45720" numCol="1" anchor="ctr" anchorCtr="0" compatLnSpc="1"/>
          <a:lstStyle>
            <a:lvl1pPr algn="ctr">
              <a:defRPr sz="1200" b="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0">
                <a:solidFill>
                  <a:srgbClr val="898989"/>
                </a:solidFill>
              </a:defRPr>
            </a:lvl1pPr>
          </a:lstStyle>
          <a:p>
            <a:pPr lvl="0" eaLnBrk="1" hangingPunct="1"/>
            <a:fld id="{9A0DB2DC-4C9A-4742-B13C-FB6460FD3503}" type="slidenum">
              <a:rPr lang="en-US" dirty="0">
                <a:latin typeface="Arial" panose="020B0604020202020204" pitchFamily="34" charset="0"/>
              </a:rPr>
              <a:t>‹#›</a:t>
            </a:fld>
            <a:r>
              <a:rPr sz="1200" b="0" dirty="0">
                <a:solidFill>
                  <a:srgbClr val="898989"/>
                </a:solidFill>
                <a:latin typeface="Arial" panose="020B0604020202020204" pitchFamily="34" charset="0"/>
              </a:rPr>
              <a:t>/21</a:t>
            </a:r>
          </a:p>
        </p:txBody>
      </p:sp>
      <p:pic>
        <p:nvPicPr>
          <p:cNvPr id="1031" name="Picture 10" descr="logo05"/>
          <p:cNvPicPr>
            <a:picLocks noChangeAspect="1"/>
          </p:cNvPicPr>
          <p:nvPr userDrawn="1"/>
        </p:nvPicPr>
        <p:blipFill>
          <a:blip r:embed="rId14"/>
          <a:stretch>
            <a:fillRect/>
          </a:stretch>
        </p:blipFill>
        <p:spPr>
          <a:xfrm>
            <a:off x="0" y="0"/>
            <a:ext cx="1600200" cy="476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6.xml"/><Relationship Id="rId18" Type="http://schemas.openxmlformats.org/officeDocument/2006/relationships/image" Target="../media/image15.png"/><Relationship Id="rId26" Type="http://schemas.openxmlformats.org/officeDocument/2006/relationships/image" Target="../media/image19.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2.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notesSlide" Target="../notesSlides/notesSlide4.xml"/><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customXml" Target="../ink/ink5.xml"/><Relationship Id="rId24" Type="http://schemas.openxmlformats.org/officeDocument/2006/relationships/image" Target="../media/image18.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10" Type="http://schemas.openxmlformats.org/officeDocument/2006/relationships/image" Target="../media/image11.png"/><Relationship Id="rId19" Type="http://schemas.openxmlformats.org/officeDocument/2006/relationships/customXml" Target="../ink/ink9.xml"/><Relationship Id="rId4" Type="http://schemas.openxmlformats.org/officeDocument/2006/relationships/image" Target="../media/image8.png"/><Relationship Id="rId9" Type="http://schemas.openxmlformats.org/officeDocument/2006/relationships/customXml" Target="../ink/ink4.xml"/><Relationship Id="rId14" Type="http://schemas.openxmlformats.org/officeDocument/2006/relationships/image" Target="../media/image13.png"/><Relationship Id="rId22"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18.xml"/><Relationship Id="rId18" Type="http://schemas.openxmlformats.org/officeDocument/2006/relationships/image" Target="../media/image27.png"/><Relationship Id="rId3" Type="http://schemas.openxmlformats.org/officeDocument/2006/relationships/customXml" Target="../ink/ink13.xml"/><Relationship Id="rId21" Type="http://schemas.openxmlformats.org/officeDocument/2006/relationships/customXml" Target="../ink/ink22.xml"/><Relationship Id="rId7" Type="http://schemas.openxmlformats.org/officeDocument/2006/relationships/customXml" Target="../ink/ink15.xml"/><Relationship Id="rId12" Type="http://schemas.openxmlformats.org/officeDocument/2006/relationships/image" Target="../media/image24.png"/><Relationship Id="rId17" Type="http://schemas.openxmlformats.org/officeDocument/2006/relationships/customXml" Target="../ink/ink20.xml"/><Relationship Id="rId2" Type="http://schemas.openxmlformats.org/officeDocument/2006/relationships/notesSlide" Target="../notesSlides/notesSlide5.xml"/><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17.xml"/><Relationship Id="rId24" Type="http://schemas.openxmlformats.org/officeDocument/2006/relationships/image" Target="../media/image30.png"/><Relationship Id="rId5" Type="http://schemas.openxmlformats.org/officeDocument/2006/relationships/customXml" Target="../ink/ink14.xml"/><Relationship Id="rId15" Type="http://schemas.openxmlformats.org/officeDocument/2006/relationships/customXml" Target="../ink/ink19.xml"/><Relationship Id="rId23" Type="http://schemas.openxmlformats.org/officeDocument/2006/relationships/customXml" Target="../ink/ink23.xml"/><Relationship Id="rId10" Type="http://schemas.openxmlformats.org/officeDocument/2006/relationships/image" Target="../media/image23.png"/><Relationship Id="rId19" Type="http://schemas.openxmlformats.org/officeDocument/2006/relationships/customXml" Target="../ink/ink21.xml"/><Relationship Id="rId4" Type="http://schemas.openxmlformats.org/officeDocument/2006/relationships/image" Target="../media/image20.png"/><Relationship Id="rId9" Type="http://schemas.openxmlformats.org/officeDocument/2006/relationships/customXml" Target="../ink/ink16.xml"/><Relationship Id="rId14" Type="http://schemas.openxmlformats.org/officeDocument/2006/relationships/image" Target="../media/image25.png"/><Relationship Id="rId22" Type="http://schemas.openxmlformats.org/officeDocument/2006/relationships/image" Target="../media/image29.png"/></Relationships>
</file>

<file path=ppt/slides/_rels/slide25.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customXml" Target="../ink/ink31.xml"/><Relationship Id="rId26" Type="http://schemas.openxmlformats.org/officeDocument/2006/relationships/customXml" Target="../ink/ink35.xml"/><Relationship Id="rId21" Type="http://schemas.openxmlformats.org/officeDocument/2006/relationships/image" Target="../media/image40.png"/><Relationship Id="rId34" Type="http://schemas.openxmlformats.org/officeDocument/2006/relationships/customXml" Target="../ink/ink39.xml"/><Relationship Id="rId7" Type="http://schemas.openxmlformats.org/officeDocument/2006/relationships/image" Target="../media/image33.png"/><Relationship Id="rId12" Type="http://schemas.openxmlformats.org/officeDocument/2006/relationships/customXml" Target="../ink/ink28.xml"/><Relationship Id="rId17" Type="http://schemas.openxmlformats.org/officeDocument/2006/relationships/image" Target="../media/image38.png"/><Relationship Id="rId25" Type="http://schemas.openxmlformats.org/officeDocument/2006/relationships/image" Target="../media/image42.png"/><Relationship Id="rId33" Type="http://schemas.openxmlformats.org/officeDocument/2006/relationships/image" Target="../media/image46.png"/><Relationship Id="rId2" Type="http://schemas.openxmlformats.org/officeDocument/2006/relationships/notesSlide" Target="../notesSlides/notesSlide6.xml"/><Relationship Id="rId16" Type="http://schemas.openxmlformats.org/officeDocument/2006/relationships/customXml" Target="../ink/ink30.xml"/><Relationship Id="rId20" Type="http://schemas.openxmlformats.org/officeDocument/2006/relationships/customXml" Target="../ink/ink32.xml"/><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customXml" Target="../ink/ink25.xml"/><Relationship Id="rId11" Type="http://schemas.openxmlformats.org/officeDocument/2006/relationships/image" Target="../media/image35.png"/><Relationship Id="rId24" Type="http://schemas.openxmlformats.org/officeDocument/2006/relationships/customXml" Target="../ink/ink34.xml"/><Relationship Id="rId32" Type="http://schemas.openxmlformats.org/officeDocument/2006/relationships/customXml" Target="../ink/ink38.xml"/><Relationship Id="rId37" Type="http://schemas.openxmlformats.org/officeDocument/2006/relationships/image" Target="../media/image48.png"/><Relationship Id="rId5" Type="http://schemas.openxmlformats.org/officeDocument/2006/relationships/image" Target="../media/image32.png"/><Relationship Id="rId15" Type="http://schemas.openxmlformats.org/officeDocument/2006/relationships/image" Target="../media/image37.png"/><Relationship Id="rId23" Type="http://schemas.openxmlformats.org/officeDocument/2006/relationships/image" Target="../media/image41.png"/><Relationship Id="rId28" Type="http://schemas.openxmlformats.org/officeDocument/2006/relationships/customXml" Target="../ink/ink36.xml"/><Relationship Id="rId36" Type="http://schemas.openxmlformats.org/officeDocument/2006/relationships/customXml" Target="../ink/ink40.xml"/><Relationship Id="rId10" Type="http://schemas.openxmlformats.org/officeDocument/2006/relationships/customXml" Target="../ink/ink27.xml"/><Relationship Id="rId19" Type="http://schemas.openxmlformats.org/officeDocument/2006/relationships/image" Target="../media/image39.png"/><Relationship Id="rId31" Type="http://schemas.openxmlformats.org/officeDocument/2006/relationships/image" Target="../media/image45.png"/><Relationship Id="rId4" Type="http://schemas.openxmlformats.org/officeDocument/2006/relationships/customXml" Target="../ink/ink24.xml"/><Relationship Id="rId9" Type="http://schemas.openxmlformats.org/officeDocument/2006/relationships/image" Target="../media/image34.png"/><Relationship Id="rId14" Type="http://schemas.openxmlformats.org/officeDocument/2006/relationships/customXml" Target="../ink/ink29.xml"/><Relationship Id="rId22" Type="http://schemas.openxmlformats.org/officeDocument/2006/relationships/customXml" Target="../ink/ink33.xml"/><Relationship Id="rId27" Type="http://schemas.openxmlformats.org/officeDocument/2006/relationships/image" Target="../media/image43.png"/><Relationship Id="rId30" Type="http://schemas.openxmlformats.org/officeDocument/2006/relationships/customXml" Target="../ink/ink37.xml"/><Relationship Id="rId35" Type="http://schemas.openxmlformats.org/officeDocument/2006/relationships/image" Target="../media/image47.png"/><Relationship Id="rId8" Type="http://schemas.openxmlformats.org/officeDocument/2006/relationships/customXml" Target="../ink/ink26.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customXml" Target="../ink/ink4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customXml" Target="../ink/ink41.xml"/><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customXml" Target="../ink/ink43.xml"/></Relationships>
</file>

<file path=ppt/slides/_rels/slide27.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ustomXml" Target="../ink/ink45.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13" Type="http://schemas.openxmlformats.org/officeDocument/2006/relationships/customXml" Target="../ink/ink51.xml"/><Relationship Id="rId18" Type="http://schemas.openxmlformats.org/officeDocument/2006/relationships/image" Target="../media/image63.png"/><Relationship Id="rId26" Type="http://schemas.openxmlformats.org/officeDocument/2006/relationships/image" Target="../media/image67.png"/><Relationship Id="rId39" Type="http://schemas.openxmlformats.org/officeDocument/2006/relationships/customXml" Target="../ink/ink64.xml"/><Relationship Id="rId21" Type="http://schemas.openxmlformats.org/officeDocument/2006/relationships/customXml" Target="../ink/ink55.xml"/><Relationship Id="rId34" Type="http://schemas.openxmlformats.org/officeDocument/2006/relationships/image" Target="../media/image71.png"/><Relationship Id="rId7" Type="http://schemas.openxmlformats.org/officeDocument/2006/relationships/customXml" Target="../ink/ink48.xml"/><Relationship Id="rId12" Type="http://schemas.openxmlformats.org/officeDocument/2006/relationships/image" Target="../media/image60.png"/><Relationship Id="rId17" Type="http://schemas.openxmlformats.org/officeDocument/2006/relationships/customXml" Target="../ink/ink53.xml"/><Relationship Id="rId25" Type="http://schemas.openxmlformats.org/officeDocument/2006/relationships/customXml" Target="../ink/ink57.xml"/><Relationship Id="rId33" Type="http://schemas.openxmlformats.org/officeDocument/2006/relationships/customXml" Target="../ink/ink61.xml"/><Relationship Id="rId38" Type="http://schemas.openxmlformats.org/officeDocument/2006/relationships/image" Target="../media/image73.png"/><Relationship Id="rId2" Type="http://schemas.openxmlformats.org/officeDocument/2006/relationships/notesSlide" Target="../notesSlides/notesSlide9.xml"/><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customXml" Target="../ink/ink59.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customXml" Target="../ink/ink50.xml"/><Relationship Id="rId24" Type="http://schemas.openxmlformats.org/officeDocument/2006/relationships/image" Target="../media/image66.png"/><Relationship Id="rId32" Type="http://schemas.openxmlformats.org/officeDocument/2006/relationships/image" Target="../media/image70.png"/><Relationship Id="rId37" Type="http://schemas.openxmlformats.org/officeDocument/2006/relationships/customXml" Target="../ink/ink63.xml"/><Relationship Id="rId40" Type="http://schemas.openxmlformats.org/officeDocument/2006/relationships/image" Target="../media/image74.png"/><Relationship Id="rId5" Type="http://schemas.openxmlformats.org/officeDocument/2006/relationships/customXml" Target="../ink/ink47.xml"/><Relationship Id="rId15" Type="http://schemas.openxmlformats.org/officeDocument/2006/relationships/customXml" Target="../ink/ink52.xml"/><Relationship Id="rId23" Type="http://schemas.openxmlformats.org/officeDocument/2006/relationships/customXml" Target="../ink/ink56.xml"/><Relationship Id="rId28" Type="http://schemas.openxmlformats.org/officeDocument/2006/relationships/image" Target="../media/image68.png"/><Relationship Id="rId36"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customXml" Target="../ink/ink54.xml"/><Relationship Id="rId31" Type="http://schemas.openxmlformats.org/officeDocument/2006/relationships/customXml" Target="../ink/ink60.xml"/><Relationship Id="rId4" Type="http://schemas.openxmlformats.org/officeDocument/2006/relationships/image" Target="../media/image56.png"/><Relationship Id="rId9" Type="http://schemas.openxmlformats.org/officeDocument/2006/relationships/customXml" Target="../ink/ink49.xml"/><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customXml" Target="../ink/ink58.xml"/><Relationship Id="rId30" Type="http://schemas.openxmlformats.org/officeDocument/2006/relationships/image" Target="../media/image69.png"/><Relationship Id="rId35" Type="http://schemas.openxmlformats.org/officeDocument/2006/relationships/customXml" Target="../ink/ink62.xml"/><Relationship Id="rId8" Type="http://schemas.openxmlformats.org/officeDocument/2006/relationships/image" Target="../media/image58.png"/><Relationship Id="rId3" Type="http://schemas.openxmlformats.org/officeDocument/2006/relationships/customXml" Target="../ink/ink46.xml"/></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customXml" Target="../ink/ink6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customXml" Target="../ink/ink65.xml"/><Relationship Id="rId10" Type="http://schemas.openxmlformats.org/officeDocument/2006/relationships/image" Target="../media/image79.png"/><Relationship Id="rId4" Type="http://schemas.openxmlformats.org/officeDocument/2006/relationships/image" Target="../media/image76.png"/><Relationship Id="rId9" Type="http://schemas.openxmlformats.org/officeDocument/2006/relationships/customXml" Target="../ink/ink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customXml" Target="../ink/ink70.xml"/><Relationship Id="rId18"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7.png"/><Relationship Id="rId17" Type="http://schemas.openxmlformats.org/officeDocument/2006/relationships/customXml" Target="../ink/ink72.xml"/><Relationship Id="rId2" Type="http://schemas.openxmlformats.org/officeDocument/2006/relationships/notesSlide" Target="../notesSlides/notesSlide11.xml"/><Relationship Id="rId16"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customXml" Target="../ink/ink69.xml"/><Relationship Id="rId5" Type="http://schemas.openxmlformats.org/officeDocument/2006/relationships/image" Target="../media/image82.png"/><Relationship Id="rId15" Type="http://schemas.openxmlformats.org/officeDocument/2006/relationships/customXml" Target="../ink/ink71.xml"/><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customXml" Target="../ink/ink68.xml"/><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26" Type="http://schemas.openxmlformats.org/officeDocument/2006/relationships/image" Target="../media/image102.png"/><Relationship Id="rId21" Type="http://schemas.openxmlformats.org/officeDocument/2006/relationships/customXml" Target="../ink/ink82.xml"/><Relationship Id="rId42" Type="http://schemas.openxmlformats.org/officeDocument/2006/relationships/image" Target="../media/image110.png"/><Relationship Id="rId47" Type="http://schemas.openxmlformats.org/officeDocument/2006/relationships/customXml" Target="../ink/ink95.xml"/><Relationship Id="rId63" Type="http://schemas.openxmlformats.org/officeDocument/2006/relationships/customXml" Target="../ink/ink103.xml"/><Relationship Id="rId68" Type="http://schemas.openxmlformats.org/officeDocument/2006/relationships/image" Target="../media/image123.png"/><Relationship Id="rId84" Type="http://schemas.openxmlformats.org/officeDocument/2006/relationships/image" Target="../media/image131.png"/><Relationship Id="rId16" Type="http://schemas.openxmlformats.org/officeDocument/2006/relationships/image" Target="../media/image97.png"/><Relationship Id="rId11" Type="http://schemas.openxmlformats.org/officeDocument/2006/relationships/customXml" Target="../ink/ink77.xml"/><Relationship Id="rId32" Type="http://schemas.openxmlformats.org/officeDocument/2006/relationships/image" Target="../media/image105.png"/><Relationship Id="rId37" Type="http://schemas.openxmlformats.org/officeDocument/2006/relationships/customXml" Target="../ink/ink90.xml"/><Relationship Id="rId53" Type="http://schemas.openxmlformats.org/officeDocument/2006/relationships/customXml" Target="../ink/ink98.xml"/><Relationship Id="rId58" Type="http://schemas.openxmlformats.org/officeDocument/2006/relationships/image" Target="../media/image118.png"/><Relationship Id="rId74" Type="http://schemas.openxmlformats.org/officeDocument/2006/relationships/image" Target="../media/image126.png"/><Relationship Id="rId79" Type="http://schemas.openxmlformats.org/officeDocument/2006/relationships/customXml" Target="../ink/ink111.xml"/><Relationship Id="rId5" Type="http://schemas.openxmlformats.org/officeDocument/2006/relationships/customXml" Target="../ink/ink74.xml"/><Relationship Id="rId61" Type="http://schemas.openxmlformats.org/officeDocument/2006/relationships/customXml" Target="../ink/ink102.xml"/><Relationship Id="rId82" Type="http://schemas.openxmlformats.org/officeDocument/2006/relationships/image" Target="../media/image130.png"/><Relationship Id="rId19" Type="http://schemas.openxmlformats.org/officeDocument/2006/relationships/customXml" Target="../ink/ink81.xml"/><Relationship Id="rId14" Type="http://schemas.openxmlformats.org/officeDocument/2006/relationships/image" Target="../media/image96.png"/><Relationship Id="rId22" Type="http://schemas.openxmlformats.org/officeDocument/2006/relationships/image" Target="../media/image100.png"/><Relationship Id="rId27" Type="http://schemas.openxmlformats.org/officeDocument/2006/relationships/customXml" Target="../ink/ink85.xml"/><Relationship Id="rId30" Type="http://schemas.openxmlformats.org/officeDocument/2006/relationships/image" Target="../media/image104.png"/><Relationship Id="rId35" Type="http://schemas.openxmlformats.org/officeDocument/2006/relationships/customXml" Target="../ink/ink89.xml"/><Relationship Id="rId43" Type="http://schemas.openxmlformats.org/officeDocument/2006/relationships/customXml" Target="../ink/ink93.xml"/><Relationship Id="rId48" Type="http://schemas.openxmlformats.org/officeDocument/2006/relationships/image" Target="../media/image113.png"/><Relationship Id="rId56" Type="http://schemas.openxmlformats.org/officeDocument/2006/relationships/image" Target="../media/image117.png"/><Relationship Id="rId64" Type="http://schemas.openxmlformats.org/officeDocument/2006/relationships/image" Target="../media/image121.png"/><Relationship Id="rId69" Type="http://schemas.openxmlformats.org/officeDocument/2006/relationships/customXml" Target="../ink/ink106.xml"/><Relationship Id="rId77" Type="http://schemas.openxmlformats.org/officeDocument/2006/relationships/customXml" Target="../ink/ink110.xml"/><Relationship Id="rId8" Type="http://schemas.openxmlformats.org/officeDocument/2006/relationships/image" Target="../media/image93.png"/><Relationship Id="rId51" Type="http://schemas.openxmlformats.org/officeDocument/2006/relationships/customXml" Target="../ink/ink97.xml"/><Relationship Id="rId72" Type="http://schemas.openxmlformats.org/officeDocument/2006/relationships/image" Target="../media/image125.png"/><Relationship Id="rId80" Type="http://schemas.openxmlformats.org/officeDocument/2006/relationships/image" Target="../media/image129.png"/><Relationship Id="rId3" Type="http://schemas.openxmlformats.org/officeDocument/2006/relationships/customXml" Target="../ink/ink73.xml"/><Relationship Id="rId12" Type="http://schemas.openxmlformats.org/officeDocument/2006/relationships/image" Target="../media/image95.png"/><Relationship Id="rId17" Type="http://schemas.openxmlformats.org/officeDocument/2006/relationships/customXml" Target="../ink/ink80.xml"/><Relationship Id="rId25" Type="http://schemas.openxmlformats.org/officeDocument/2006/relationships/customXml" Target="../ink/ink84.xml"/><Relationship Id="rId33" Type="http://schemas.openxmlformats.org/officeDocument/2006/relationships/customXml" Target="../ink/ink88.xml"/><Relationship Id="rId38" Type="http://schemas.openxmlformats.org/officeDocument/2006/relationships/image" Target="../media/image108.png"/><Relationship Id="rId46" Type="http://schemas.openxmlformats.org/officeDocument/2006/relationships/image" Target="../media/image112.png"/><Relationship Id="rId59" Type="http://schemas.openxmlformats.org/officeDocument/2006/relationships/customXml" Target="../ink/ink101.xml"/><Relationship Id="rId67" Type="http://schemas.openxmlformats.org/officeDocument/2006/relationships/customXml" Target="../ink/ink105.xml"/><Relationship Id="rId20" Type="http://schemas.openxmlformats.org/officeDocument/2006/relationships/image" Target="../media/image99.png"/><Relationship Id="rId41" Type="http://schemas.openxmlformats.org/officeDocument/2006/relationships/customXml" Target="../ink/ink92.xml"/><Relationship Id="rId54" Type="http://schemas.openxmlformats.org/officeDocument/2006/relationships/image" Target="../media/image116.png"/><Relationship Id="rId62" Type="http://schemas.openxmlformats.org/officeDocument/2006/relationships/image" Target="../media/image120.png"/><Relationship Id="rId70" Type="http://schemas.openxmlformats.org/officeDocument/2006/relationships/image" Target="../media/image124.png"/><Relationship Id="rId75" Type="http://schemas.openxmlformats.org/officeDocument/2006/relationships/customXml" Target="../ink/ink109.xml"/><Relationship Id="rId83" Type="http://schemas.openxmlformats.org/officeDocument/2006/relationships/customXml" Target="../ink/ink113.xml"/><Relationship Id="rId1" Type="http://schemas.openxmlformats.org/officeDocument/2006/relationships/slideLayout" Target="../slideLayouts/slideLayout2.xml"/><Relationship Id="rId6" Type="http://schemas.openxmlformats.org/officeDocument/2006/relationships/image" Target="../media/image92.png"/><Relationship Id="rId15" Type="http://schemas.openxmlformats.org/officeDocument/2006/relationships/customXml" Target="../ink/ink79.xml"/><Relationship Id="rId23" Type="http://schemas.openxmlformats.org/officeDocument/2006/relationships/customXml" Target="../ink/ink83.xml"/><Relationship Id="rId28" Type="http://schemas.openxmlformats.org/officeDocument/2006/relationships/image" Target="../media/image103.png"/><Relationship Id="rId36" Type="http://schemas.openxmlformats.org/officeDocument/2006/relationships/image" Target="../media/image107.png"/><Relationship Id="rId49" Type="http://schemas.openxmlformats.org/officeDocument/2006/relationships/customXml" Target="../ink/ink96.xml"/><Relationship Id="rId57" Type="http://schemas.openxmlformats.org/officeDocument/2006/relationships/customXml" Target="../ink/ink100.xml"/><Relationship Id="rId10" Type="http://schemas.openxmlformats.org/officeDocument/2006/relationships/image" Target="../media/image94.png"/><Relationship Id="rId31" Type="http://schemas.openxmlformats.org/officeDocument/2006/relationships/customXml" Target="../ink/ink87.xml"/><Relationship Id="rId44" Type="http://schemas.openxmlformats.org/officeDocument/2006/relationships/image" Target="../media/image111.png"/><Relationship Id="rId52" Type="http://schemas.openxmlformats.org/officeDocument/2006/relationships/image" Target="../media/image115.png"/><Relationship Id="rId60" Type="http://schemas.openxmlformats.org/officeDocument/2006/relationships/image" Target="../media/image119.png"/><Relationship Id="rId65" Type="http://schemas.openxmlformats.org/officeDocument/2006/relationships/customXml" Target="../ink/ink104.xml"/><Relationship Id="rId73" Type="http://schemas.openxmlformats.org/officeDocument/2006/relationships/customXml" Target="../ink/ink108.xml"/><Relationship Id="rId78" Type="http://schemas.openxmlformats.org/officeDocument/2006/relationships/image" Target="../media/image128.png"/><Relationship Id="rId81" Type="http://schemas.openxmlformats.org/officeDocument/2006/relationships/customXml" Target="../ink/ink112.xml"/><Relationship Id="rId4" Type="http://schemas.openxmlformats.org/officeDocument/2006/relationships/image" Target="../media/image91.png"/><Relationship Id="rId9" Type="http://schemas.openxmlformats.org/officeDocument/2006/relationships/customXml" Target="../ink/ink76.xml"/><Relationship Id="rId13" Type="http://schemas.openxmlformats.org/officeDocument/2006/relationships/customXml" Target="../ink/ink78.xml"/><Relationship Id="rId18" Type="http://schemas.openxmlformats.org/officeDocument/2006/relationships/image" Target="../media/image98.png"/><Relationship Id="rId39" Type="http://schemas.openxmlformats.org/officeDocument/2006/relationships/customXml" Target="../ink/ink91.xml"/><Relationship Id="rId34" Type="http://schemas.openxmlformats.org/officeDocument/2006/relationships/image" Target="../media/image106.png"/><Relationship Id="rId50" Type="http://schemas.openxmlformats.org/officeDocument/2006/relationships/image" Target="../media/image114.png"/><Relationship Id="rId55" Type="http://schemas.openxmlformats.org/officeDocument/2006/relationships/customXml" Target="../ink/ink99.xml"/><Relationship Id="rId76" Type="http://schemas.openxmlformats.org/officeDocument/2006/relationships/image" Target="../media/image127.png"/><Relationship Id="rId7" Type="http://schemas.openxmlformats.org/officeDocument/2006/relationships/customXml" Target="../ink/ink75.xml"/><Relationship Id="rId71" Type="http://schemas.openxmlformats.org/officeDocument/2006/relationships/customXml" Target="../ink/ink107.xml"/><Relationship Id="rId2" Type="http://schemas.openxmlformats.org/officeDocument/2006/relationships/notesSlide" Target="../notesSlides/notesSlide12.xml"/><Relationship Id="rId29" Type="http://schemas.openxmlformats.org/officeDocument/2006/relationships/customXml" Target="../ink/ink86.xml"/><Relationship Id="rId24" Type="http://schemas.openxmlformats.org/officeDocument/2006/relationships/image" Target="../media/image101.png"/><Relationship Id="rId40" Type="http://schemas.openxmlformats.org/officeDocument/2006/relationships/image" Target="../media/image109.png"/><Relationship Id="rId45" Type="http://schemas.openxmlformats.org/officeDocument/2006/relationships/customXml" Target="../ink/ink94.xml"/><Relationship Id="rId66" Type="http://schemas.openxmlformats.org/officeDocument/2006/relationships/image" Target="../media/image122.png"/></Relationships>
</file>

<file path=ppt/slides/_rels/slide32.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customXml" Target="../ink/ink118.xml"/><Relationship Id="rId18" Type="http://schemas.openxmlformats.org/officeDocument/2006/relationships/image" Target="../media/image140.png"/><Relationship Id="rId26" Type="http://schemas.openxmlformats.org/officeDocument/2006/relationships/image" Target="../media/image144.png"/><Relationship Id="rId3" Type="http://schemas.openxmlformats.org/officeDocument/2006/relationships/image" Target="../media/image132.png"/><Relationship Id="rId21" Type="http://schemas.openxmlformats.org/officeDocument/2006/relationships/customXml" Target="../ink/ink122.xml"/><Relationship Id="rId7" Type="http://schemas.openxmlformats.org/officeDocument/2006/relationships/customXml" Target="../ink/ink115.xml"/><Relationship Id="rId12" Type="http://schemas.openxmlformats.org/officeDocument/2006/relationships/image" Target="../media/image137.png"/><Relationship Id="rId17" Type="http://schemas.openxmlformats.org/officeDocument/2006/relationships/customXml" Target="../ink/ink120.xml"/><Relationship Id="rId25" Type="http://schemas.openxmlformats.org/officeDocument/2006/relationships/customXml" Target="../ink/ink124.xml"/><Relationship Id="rId2" Type="http://schemas.openxmlformats.org/officeDocument/2006/relationships/notesSlide" Target="../notesSlides/notesSlide13.xml"/><Relationship Id="rId16" Type="http://schemas.openxmlformats.org/officeDocument/2006/relationships/image" Target="../media/image139.png"/><Relationship Id="rId20" Type="http://schemas.openxmlformats.org/officeDocument/2006/relationships/image" Target="../media/image141.png"/><Relationship Id="rId29" Type="http://schemas.openxmlformats.org/officeDocument/2006/relationships/customXml" Target="../ink/ink126.xml"/><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customXml" Target="../ink/ink117.xml"/><Relationship Id="rId24" Type="http://schemas.openxmlformats.org/officeDocument/2006/relationships/image" Target="../media/image143.png"/><Relationship Id="rId5" Type="http://schemas.openxmlformats.org/officeDocument/2006/relationships/customXml" Target="../ink/ink114.xml"/><Relationship Id="rId15" Type="http://schemas.openxmlformats.org/officeDocument/2006/relationships/customXml" Target="../ink/ink119.xml"/><Relationship Id="rId23" Type="http://schemas.openxmlformats.org/officeDocument/2006/relationships/customXml" Target="../ink/ink123.xml"/><Relationship Id="rId28" Type="http://schemas.openxmlformats.org/officeDocument/2006/relationships/image" Target="../media/image145.png"/><Relationship Id="rId10" Type="http://schemas.openxmlformats.org/officeDocument/2006/relationships/image" Target="../media/image136.png"/><Relationship Id="rId19" Type="http://schemas.openxmlformats.org/officeDocument/2006/relationships/customXml" Target="../ink/ink121.xml"/><Relationship Id="rId4" Type="http://schemas.openxmlformats.org/officeDocument/2006/relationships/image" Target="../media/image133.png"/><Relationship Id="rId9" Type="http://schemas.openxmlformats.org/officeDocument/2006/relationships/customXml" Target="../ink/ink116.xml"/><Relationship Id="rId14" Type="http://schemas.openxmlformats.org/officeDocument/2006/relationships/image" Target="../media/image138.png"/><Relationship Id="rId22" Type="http://schemas.openxmlformats.org/officeDocument/2006/relationships/image" Target="../media/image142.png"/><Relationship Id="rId27" Type="http://schemas.openxmlformats.org/officeDocument/2006/relationships/customXml" Target="../ink/ink125.xml"/><Relationship Id="rId30" Type="http://schemas.openxmlformats.org/officeDocument/2006/relationships/image" Target="../media/image146.png"/></Relationships>
</file>

<file path=ppt/slides/_rels/slide33.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customXml" Target="../ink/ink134.xml"/><Relationship Id="rId26" Type="http://schemas.openxmlformats.org/officeDocument/2006/relationships/customXml" Target="../ink/ink138.xml"/><Relationship Id="rId39" Type="http://schemas.openxmlformats.org/officeDocument/2006/relationships/image" Target="../media/image164.png"/><Relationship Id="rId21" Type="http://schemas.openxmlformats.org/officeDocument/2006/relationships/image" Target="../media/image155.png"/><Relationship Id="rId34" Type="http://schemas.openxmlformats.org/officeDocument/2006/relationships/customXml" Target="../ink/ink142.xml"/><Relationship Id="rId42" Type="http://schemas.openxmlformats.org/officeDocument/2006/relationships/customXml" Target="../ink/ink146.xml"/><Relationship Id="rId7" Type="http://schemas.openxmlformats.org/officeDocument/2006/relationships/image" Target="../media/image149.png"/><Relationship Id="rId2" Type="http://schemas.openxmlformats.org/officeDocument/2006/relationships/notesSlide" Target="../notesSlides/notesSlide14.xml"/><Relationship Id="rId16" Type="http://schemas.openxmlformats.org/officeDocument/2006/relationships/customXml" Target="../ink/ink133.xml"/><Relationship Id="rId20" Type="http://schemas.openxmlformats.org/officeDocument/2006/relationships/customXml" Target="../ink/ink135.xml"/><Relationship Id="rId29" Type="http://schemas.openxmlformats.org/officeDocument/2006/relationships/image" Target="../media/image159.png"/><Relationship Id="rId41"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customXml" Target="../ink/ink128.xml"/><Relationship Id="rId11" Type="http://schemas.openxmlformats.org/officeDocument/2006/relationships/image" Target="../media/image151.png"/><Relationship Id="rId24" Type="http://schemas.openxmlformats.org/officeDocument/2006/relationships/customXml" Target="../ink/ink137.xml"/><Relationship Id="rId32" Type="http://schemas.openxmlformats.org/officeDocument/2006/relationships/customXml" Target="../ink/ink141.xml"/><Relationship Id="rId37" Type="http://schemas.openxmlformats.org/officeDocument/2006/relationships/image" Target="../media/image163.png"/><Relationship Id="rId40" Type="http://schemas.openxmlformats.org/officeDocument/2006/relationships/customXml" Target="../ink/ink145.xml"/><Relationship Id="rId5" Type="http://schemas.openxmlformats.org/officeDocument/2006/relationships/image" Target="../media/image148.png"/><Relationship Id="rId15" Type="http://schemas.openxmlformats.org/officeDocument/2006/relationships/image" Target="../media/image152.png"/><Relationship Id="rId23" Type="http://schemas.openxmlformats.org/officeDocument/2006/relationships/image" Target="../media/image156.png"/><Relationship Id="rId28" Type="http://schemas.openxmlformats.org/officeDocument/2006/relationships/customXml" Target="../ink/ink139.xml"/><Relationship Id="rId36" Type="http://schemas.openxmlformats.org/officeDocument/2006/relationships/customXml" Target="../ink/ink143.xml"/><Relationship Id="rId10" Type="http://schemas.openxmlformats.org/officeDocument/2006/relationships/customXml" Target="../ink/ink130.xml"/><Relationship Id="rId19" Type="http://schemas.openxmlformats.org/officeDocument/2006/relationships/image" Target="../media/image154.png"/><Relationship Id="rId31" Type="http://schemas.openxmlformats.org/officeDocument/2006/relationships/image" Target="../media/image160.png"/><Relationship Id="rId4" Type="http://schemas.openxmlformats.org/officeDocument/2006/relationships/customXml" Target="../ink/ink127.xml"/><Relationship Id="rId9" Type="http://schemas.openxmlformats.org/officeDocument/2006/relationships/image" Target="../media/image150.png"/><Relationship Id="rId14" Type="http://schemas.openxmlformats.org/officeDocument/2006/relationships/customXml" Target="../ink/ink132.xml"/><Relationship Id="rId22" Type="http://schemas.openxmlformats.org/officeDocument/2006/relationships/customXml" Target="../ink/ink136.xml"/><Relationship Id="rId27" Type="http://schemas.openxmlformats.org/officeDocument/2006/relationships/image" Target="../media/image158.png"/><Relationship Id="rId30" Type="http://schemas.openxmlformats.org/officeDocument/2006/relationships/customXml" Target="../ink/ink140.xml"/><Relationship Id="rId35" Type="http://schemas.openxmlformats.org/officeDocument/2006/relationships/image" Target="../media/image162.png"/><Relationship Id="rId43" Type="http://schemas.openxmlformats.org/officeDocument/2006/relationships/image" Target="../media/image166.png"/><Relationship Id="rId8" Type="http://schemas.openxmlformats.org/officeDocument/2006/relationships/customXml" Target="../ink/ink129.xml"/><Relationship Id="rId3" Type="http://schemas.openxmlformats.org/officeDocument/2006/relationships/image" Target="../media/image147.png"/><Relationship Id="rId12" Type="http://schemas.openxmlformats.org/officeDocument/2006/relationships/customXml" Target="../ink/ink131.xml"/><Relationship Id="rId17" Type="http://schemas.openxmlformats.org/officeDocument/2006/relationships/image" Target="../media/image153.png"/><Relationship Id="rId25" Type="http://schemas.openxmlformats.org/officeDocument/2006/relationships/image" Target="../media/image157.png"/><Relationship Id="rId33" Type="http://schemas.openxmlformats.org/officeDocument/2006/relationships/image" Target="../media/image161.png"/><Relationship Id="rId38" Type="http://schemas.openxmlformats.org/officeDocument/2006/relationships/customXml" Target="../ink/ink144.xml"/></Relationships>
</file>

<file path=ppt/slides/_rels/slide34.xml.rels><?xml version="1.0" encoding="UTF-8" standalone="yes"?>
<Relationships xmlns="http://schemas.openxmlformats.org/package/2006/relationships"><Relationship Id="rId13" Type="http://schemas.openxmlformats.org/officeDocument/2006/relationships/customXml" Target="../ink/ink151.xml"/><Relationship Id="rId18" Type="http://schemas.openxmlformats.org/officeDocument/2006/relationships/image" Target="../media/image175.png"/><Relationship Id="rId26" Type="http://schemas.openxmlformats.org/officeDocument/2006/relationships/image" Target="../media/image179.png"/><Relationship Id="rId3" Type="http://schemas.openxmlformats.org/officeDocument/2006/relationships/image" Target="../media/image167.png"/><Relationship Id="rId21" Type="http://schemas.openxmlformats.org/officeDocument/2006/relationships/customXml" Target="../ink/ink155.xml"/><Relationship Id="rId34" Type="http://schemas.openxmlformats.org/officeDocument/2006/relationships/image" Target="../media/image183.png"/><Relationship Id="rId7" Type="http://schemas.openxmlformats.org/officeDocument/2006/relationships/customXml" Target="../ink/ink148.xml"/><Relationship Id="rId12" Type="http://schemas.openxmlformats.org/officeDocument/2006/relationships/image" Target="../media/image172.png"/><Relationship Id="rId17" Type="http://schemas.openxmlformats.org/officeDocument/2006/relationships/customXml" Target="../ink/ink153.xml"/><Relationship Id="rId25" Type="http://schemas.openxmlformats.org/officeDocument/2006/relationships/customXml" Target="../ink/ink157.xml"/><Relationship Id="rId33" Type="http://schemas.openxmlformats.org/officeDocument/2006/relationships/customXml" Target="../ink/ink161.xml"/><Relationship Id="rId2" Type="http://schemas.openxmlformats.org/officeDocument/2006/relationships/notesSlide" Target="../notesSlides/notesSlide15.xml"/><Relationship Id="rId16" Type="http://schemas.openxmlformats.org/officeDocument/2006/relationships/image" Target="../media/image174.png"/><Relationship Id="rId20" Type="http://schemas.openxmlformats.org/officeDocument/2006/relationships/image" Target="../media/image176.png"/><Relationship Id="rId29" Type="http://schemas.openxmlformats.org/officeDocument/2006/relationships/customXml" Target="../ink/ink159.xml"/><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customXml" Target="../ink/ink150.xml"/><Relationship Id="rId24" Type="http://schemas.openxmlformats.org/officeDocument/2006/relationships/image" Target="../media/image178.png"/><Relationship Id="rId32" Type="http://schemas.openxmlformats.org/officeDocument/2006/relationships/image" Target="../media/image182.png"/><Relationship Id="rId5" Type="http://schemas.openxmlformats.org/officeDocument/2006/relationships/customXml" Target="../ink/ink147.xml"/><Relationship Id="rId15" Type="http://schemas.openxmlformats.org/officeDocument/2006/relationships/customXml" Target="../ink/ink152.xml"/><Relationship Id="rId23" Type="http://schemas.openxmlformats.org/officeDocument/2006/relationships/customXml" Target="../ink/ink156.xml"/><Relationship Id="rId28" Type="http://schemas.openxmlformats.org/officeDocument/2006/relationships/image" Target="../media/image180.png"/><Relationship Id="rId10" Type="http://schemas.openxmlformats.org/officeDocument/2006/relationships/image" Target="../media/image171.png"/><Relationship Id="rId19" Type="http://schemas.openxmlformats.org/officeDocument/2006/relationships/customXml" Target="../ink/ink154.xml"/><Relationship Id="rId31" Type="http://schemas.openxmlformats.org/officeDocument/2006/relationships/customXml" Target="../ink/ink160.xml"/><Relationship Id="rId4" Type="http://schemas.openxmlformats.org/officeDocument/2006/relationships/image" Target="../media/image168.png"/><Relationship Id="rId9" Type="http://schemas.openxmlformats.org/officeDocument/2006/relationships/customXml" Target="../ink/ink149.xml"/><Relationship Id="rId14" Type="http://schemas.openxmlformats.org/officeDocument/2006/relationships/image" Target="../media/image173.png"/><Relationship Id="rId22" Type="http://schemas.openxmlformats.org/officeDocument/2006/relationships/image" Target="../media/image177.png"/><Relationship Id="rId27" Type="http://schemas.openxmlformats.org/officeDocument/2006/relationships/customXml" Target="../ink/ink158.xml"/><Relationship Id="rId30" Type="http://schemas.openxmlformats.org/officeDocument/2006/relationships/image" Target="../media/image181.png"/><Relationship Id="rId8" Type="http://schemas.openxmlformats.org/officeDocument/2006/relationships/image" Target="../media/image170.png"/></Relationships>
</file>

<file path=ppt/slides/_rels/slide35.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customXml" Target="../ink/ink166.xml"/><Relationship Id="rId3" Type="http://schemas.openxmlformats.org/officeDocument/2006/relationships/image" Target="../media/image184.png"/><Relationship Id="rId7" Type="http://schemas.openxmlformats.org/officeDocument/2006/relationships/customXml" Target="../ink/ink163.xml"/><Relationship Id="rId12" Type="http://schemas.openxmlformats.org/officeDocument/2006/relationships/image" Target="../media/image18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customXml" Target="../ink/ink165.xml"/><Relationship Id="rId5" Type="http://schemas.openxmlformats.org/officeDocument/2006/relationships/customXml" Target="../ink/ink162.xml"/><Relationship Id="rId10" Type="http://schemas.openxmlformats.org/officeDocument/2006/relationships/image" Target="../media/image188.png"/><Relationship Id="rId4" Type="http://schemas.openxmlformats.org/officeDocument/2006/relationships/image" Target="../media/image185.png"/><Relationship Id="rId9" Type="http://schemas.openxmlformats.org/officeDocument/2006/relationships/customXml" Target="../ink/ink164.xml"/><Relationship Id="rId14" Type="http://schemas.openxmlformats.org/officeDocument/2006/relationships/image" Target="../media/image190.png"/></Relationships>
</file>

<file path=ppt/slides/_rels/slide3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3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customXml" Target="../ink/ink167.xml"/></Relationships>
</file>

<file path=ppt/slides/_rels/slide38.xml.rels><?xml version="1.0" encoding="UTF-8" standalone="yes"?>
<Relationships xmlns="http://schemas.openxmlformats.org/package/2006/relationships"><Relationship Id="rId26" Type="http://schemas.openxmlformats.org/officeDocument/2006/relationships/customXml" Target="../ink/ink179.xml"/><Relationship Id="rId21" Type="http://schemas.openxmlformats.org/officeDocument/2006/relationships/image" Target="../media/image202.png"/><Relationship Id="rId42" Type="http://schemas.openxmlformats.org/officeDocument/2006/relationships/customXml" Target="../ink/ink187.xml"/><Relationship Id="rId47" Type="http://schemas.openxmlformats.org/officeDocument/2006/relationships/image" Target="../media/image215.png"/><Relationship Id="rId63" Type="http://schemas.openxmlformats.org/officeDocument/2006/relationships/image" Target="../media/image223.png"/><Relationship Id="rId68" Type="http://schemas.openxmlformats.org/officeDocument/2006/relationships/customXml" Target="../ink/ink200.xml"/><Relationship Id="rId16" Type="http://schemas.openxmlformats.org/officeDocument/2006/relationships/customXml" Target="../ink/ink174.xml"/><Relationship Id="rId11" Type="http://schemas.openxmlformats.org/officeDocument/2006/relationships/image" Target="../media/image197.png"/><Relationship Id="rId32" Type="http://schemas.openxmlformats.org/officeDocument/2006/relationships/customXml" Target="../ink/ink182.xml"/><Relationship Id="rId37" Type="http://schemas.openxmlformats.org/officeDocument/2006/relationships/image" Target="../media/image210.png"/><Relationship Id="rId53" Type="http://schemas.openxmlformats.org/officeDocument/2006/relationships/image" Target="../media/image218.png"/><Relationship Id="rId58" Type="http://schemas.openxmlformats.org/officeDocument/2006/relationships/customXml" Target="../ink/ink195.xml"/><Relationship Id="rId74" Type="http://schemas.openxmlformats.org/officeDocument/2006/relationships/customXml" Target="../ink/ink203.xml"/><Relationship Id="rId79" Type="http://schemas.openxmlformats.org/officeDocument/2006/relationships/image" Target="../media/image231.png"/><Relationship Id="rId5" Type="http://schemas.openxmlformats.org/officeDocument/2006/relationships/image" Target="../media/image194.png"/><Relationship Id="rId61" Type="http://schemas.openxmlformats.org/officeDocument/2006/relationships/image" Target="../media/image222.png"/><Relationship Id="rId19" Type="http://schemas.openxmlformats.org/officeDocument/2006/relationships/image" Target="../media/image201.png"/><Relationship Id="rId14" Type="http://schemas.openxmlformats.org/officeDocument/2006/relationships/customXml" Target="../ink/ink173.xml"/><Relationship Id="rId22" Type="http://schemas.openxmlformats.org/officeDocument/2006/relationships/customXml" Target="../ink/ink177.xml"/><Relationship Id="rId27" Type="http://schemas.openxmlformats.org/officeDocument/2006/relationships/image" Target="../media/image205.png"/><Relationship Id="rId30" Type="http://schemas.openxmlformats.org/officeDocument/2006/relationships/customXml" Target="../ink/ink181.xml"/><Relationship Id="rId35" Type="http://schemas.openxmlformats.org/officeDocument/2006/relationships/image" Target="../media/image209.png"/><Relationship Id="rId43" Type="http://schemas.openxmlformats.org/officeDocument/2006/relationships/image" Target="../media/image213.png"/><Relationship Id="rId48" Type="http://schemas.openxmlformats.org/officeDocument/2006/relationships/customXml" Target="../ink/ink190.xml"/><Relationship Id="rId56" Type="http://schemas.openxmlformats.org/officeDocument/2006/relationships/customXml" Target="../ink/ink194.xml"/><Relationship Id="rId64" Type="http://schemas.openxmlformats.org/officeDocument/2006/relationships/customXml" Target="../ink/ink198.xml"/><Relationship Id="rId69" Type="http://schemas.openxmlformats.org/officeDocument/2006/relationships/image" Target="../media/image226.png"/><Relationship Id="rId77" Type="http://schemas.openxmlformats.org/officeDocument/2006/relationships/image" Target="../media/image230.png"/><Relationship Id="rId8" Type="http://schemas.openxmlformats.org/officeDocument/2006/relationships/customXml" Target="../ink/ink170.xml"/><Relationship Id="rId51" Type="http://schemas.openxmlformats.org/officeDocument/2006/relationships/image" Target="../media/image217.png"/><Relationship Id="rId72" Type="http://schemas.openxmlformats.org/officeDocument/2006/relationships/customXml" Target="../ink/ink202.xml"/><Relationship Id="rId80" Type="http://schemas.openxmlformats.org/officeDocument/2006/relationships/customXml" Target="../ink/ink206.xml"/><Relationship Id="rId3" Type="http://schemas.openxmlformats.org/officeDocument/2006/relationships/image" Target="../media/image193.png"/><Relationship Id="rId12" Type="http://schemas.openxmlformats.org/officeDocument/2006/relationships/customXml" Target="../ink/ink172.xml"/><Relationship Id="rId17" Type="http://schemas.openxmlformats.org/officeDocument/2006/relationships/image" Target="../media/image200.png"/><Relationship Id="rId25" Type="http://schemas.openxmlformats.org/officeDocument/2006/relationships/image" Target="../media/image204.png"/><Relationship Id="rId33" Type="http://schemas.openxmlformats.org/officeDocument/2006/relationships/image" Target="../media/image208.png"/><Relationship Id="rId38" Type="http://schemas.openxmlformats.org/officeDocument/2006/relationships/customXml" Target="../ink/ink185.xml"/><Relationship Id="rId46" Type="http://schemas.openxmlformats.org/officeDocument/2006/relationships/customXml" Target="../ink/ink189.xml"/><Relationship Id="rId59" Type="http://schemas.openxmlformats.org/officeDocument/2006/relationships/image" Target="../media/image221.png"/><Relationship Id="rId67" Type="http://schemas.openxmlformats.org/officeDocument/2006/relationships/image" Target="../media/image225.png"/><Relationship Id="rId20" Type="http://schemas.openxmlformats.org/officeDocument/2006/relationships/customXml" Target="../ink/ink176.xml"/><Relationship Id="rId41" Type="http://schemas.openxmlformats.org/officeDocument/2006/relationships/image" Target="../media/image212.png"/><Relationship Id="rId54" Type="http://schemas.openxmlformats.org/officeDocument/2006/relationships/customXml" Target="../ink/ink193.xml"/><Relationship Id="rId62" Type="http://schemas.openxmlformats.org/officeDocument/2006/relationships/customXml" Target="../ink/ink197.xml"/><Relationship Id="rId70" Type="http://schemas.openxmlformats.org/officeDocument/2006/relationships/customXml" Target="../ink/ink201.xml"/><Relationship Id="rId75"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customXml" Target="../ink/ink169.xml"/><Relationship Id="rId15" Type="http://schemas.openxmlformats.org/officeDocument/2006/relationships/image" Target="../media/image199.png"/><Relationship Id="rId23" Type="http://schemas.openxmlformats.org/officeDocument/2006/relationships/image" Target="../media/image203.png"/><Relationship Id="rId28" Type="http://schemas.openxmlformats.org/officeDocument/2006/relationships/customXml" Target="../ink/ink180.xml"/><Relationship Id="rId36" Type="http://schemas.openxmlformats.org/officeDocument/2006/relationships/customXml" Target="../ink/ink184.xml"/><Relationship Id="rId49" Type="http://schemas.openxmlformats.org/officeDocument/2006/relationships/image" Target="../media/image216.png"/><Relationship Id="rId57" Type="http://schemas.openxmlformats.org/officeDocument/2006/relationships/image" Target="../media/image220.png"/><Relationship Id="rId10" Type="http://schemas.openxmlformats.org/officeDocument/2006/relationships/customXml" Target="../ink/ink171.xml"/><Relationship Id="rId31" Type="http://schemas.openxmlformats.org/officeDocument/2006/relationships/image" Target="../media/image207.png"/><Relationship Id="rId44" Type="http://schemas.openxmlformats.org/officeDocument/2006/relationships/customXml" Target="../ink/ink188.xml"/><Relationship Id="rId52" Type="http://schemas.openxmlformats.org/officeDocument/2006/relationships/customXml" Target="../ink/ink192.xml"/><Relationship Id="rId60" Type="http://schemas.openxmlformats.org/officeDocument/2006/relationships/customXml" Target="../ink/ink196.xml"/><Relationship Id="rId65" Type="http://schemas.openxmlformats.org/officeDocument/2006/relationships/image" Target="../media/image224.png"/><Relationship Id="rId73" Type="http://schemas.openxmlformats.org/officeDocument/2006/relationships/image" Target="../media/image228.png"/><Relationship Id="rId78" Type="http://schemas.openxmlformats.org/officeDocument/2006/relationships/customXml" Target="../ink/ink205.xml"/><Relationship Id="rId81" Type="http://schemas.openxmlformats.org/officeDocument/2006/relationships/image" Target="../media/image232.png"/><Relationship Id="rId4" Type="http://schemas.openxmlformats.org/officeDocument/2006/relationships/customXml" Target="../ink/ink168.xml"/><Relationship Id="rId9" Type="http://schemas.openxmlformats.org/officeDocument/2006/relationships/image" Target="../media/image196.png"/><Relationship Id="rId13" Type="http://schemas.openxmlformats.org/officeDocument/2006/relationships/image" Target="../media/image198.png"/><Relationship Id="rId18" Type="http://schemas.openxmlformats.org/officeDocument/2006/relationships/customXml" Target="../ink/ink175.xml"/><Relationship Id="rId39" Type="http://schemas.openxmlformats.org/officeDocument/2006/relationships/image" Target="../media/image211.png"/><Relationship Id="rId34" Type="http://schemas.openxmlformats.org/officeDocument/2006/relationships/customXml" Target="../ink/ink183.xml"/><Relationship Id="rId50" Type="http://schemas.openxmlformats.org/officeDocument/2006/relationships/customXml" Target="../ink/ink191.xml"/><Relationship Id="rId55" Type="http://schemas.openxmlformats.org/officeDocument/2006/relationships/image" Target="../media/image219.png"/><Relationship Id="rId76" Type="http://schemas.openxmlformats.org/officeDocument/2006/relationships/customXml" Target="../ink/ink204.xml"/><Relationship Id="rId7" Type="http://schemas.openxmlformats.org/officeDocument/2006/relationships/image" Target="../media/image195.png"/><Relationship Id="rId71" Type="http://schemas.openxmlformats.org/officeDocument/2006/relationships/image" Target="../media/image227.png"/><Relationship Id="rId2" Type="http://schemas.openxmlformats.org/officeDocument/2006/relationships/notesSlide" Target="../notesSlides/notesSlide19.xml"/><Relationship Id="rId29" Type="http://schemas.openxmlformats.org/officeDocument/2006/relationships/image" Target="../media/image206.png"/><Relationship Id="rId24" Type="http://schemas.openxmlformats.org/officeDocument/2006/relationships/customXml" Target="../ink/ink178.xml"/><Relationship Id="rId40" Type="http://schemas.openxmlformats.org/officeDocument/2006/relationships/customXml" Target="../ink/ink186.xml"/><Relationship Id="rId45" Type="http://schemas.openxmlformats.org/officeDocument/2006/relationships/image" Target="../media/image214.png"/><Relationship Id="rId66" Type="http://schemas.openxmlformats.org/officeDocument/2006/relationships/customXml" Target="../ink/ink199.xml"/></Relationships>
</file>

<file path=ppt/slides/_rels/slide3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4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4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43.xml.rels><?xml version="1.0" encoding="UTF-8" standalone="yes"?>
<Relationships xmlns="http://schemas.openxmlformats.org/package/2006/relationships"><Relationship Id="rId3" Type="http://schemas.openxmlformats.org/officeDocument/2006/relationships/hyperlink" Target="https://www.cs.usfca.edu/~galles/visualization/Heap.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en.wikipedia.org/wiki/Round-robin" TargetMode="External"/><Relationship Id="rId3" Type="http://schemas.openxmlformats.org/officeDocument/2006/relationships/hyperlink" Target="http://en.wikipedia.org/wiki/Computer_process" TargetMode="External"/><Relationship Id="rId7" Type="http://schemas.openxmlformats.org/officeDocument/2006/relationships/hyperlink" Target="http://en.wikipedia.org/wiki/Resource_starvation" TargetMode="External"/><Relationship Id="rId2" Type="http://schemas.openxmlformats.org/officeDocument/2006/relationships/hyperlink" Target="http://en.wikipedia.org/wiki/Scheduling_algorithm" TargetMode="External"/><Relationship Id="rId1" Type="http://schemas.openxmlformats.org/officeDocument/2006/relationships/slideLayout" Target="../slideLayouts/slideLayout12.xml"/><Relationship Id="rId6" Type="http://schemas.openxmlformats.org/officeDocument/2006/relationships/hyperlink" Target="http://en.wikipedia.org/wiki/Priority" TargetMode="External"/><Relationship Id="rId5" Type="http://schemas.openxmlformats.org/officeDocument/2006/relationships/hyperlink" Target="http://en.wikipedia.org/wiki/Preemption_%28computing%29" TargetMode="External"/><Relationship Id="rId4" Type="http://schemas.openxmlformats.org/officeDocument/2006/relationships/hyperlink" Target="http://en.wikipedia.org/wiki/Operating_syste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205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1</a:t>
            </a:fld>
            <a:r>
              <a:rPr sz="1200" b="0" dirty="0">
                <a:solidFill>
                  <a:srgbClr val="898989"/>
                </a:solidFill>
              </a:rPr>
              <a:t>/21</a:t>
            </a:r>
          </a:p>
        </p:txBody>
      </p:sp>
      <p:sp>
        <p:nvSpPr>
          <p:cNvPr id="2052" name="Title 1"/>
          <p:cNvSpPr>
            <a:spLocks noGrp="1"/>
          </p:cNvSpPr>
          <p:nvPr>
            <p:ph type="ctrTitle"/>
          </p:nvPr>
        </p:nvSpPr>
        <p:spPr>
          <a:xfrm>
            <a:off x="533400" y="2438400"/>
            <a:ext cx="7620000" cy="1066800"/>
          </a:xfrm>
        </p:spPr>
        <p:txBody>
          <a:bodyPr vert="horz" wrap="square" lIns="91440" tIns="45720" rIns="91440" bIns="45720" anchor="ctr" anchorCtr="0"/>
          <a:lstStyle>
            <a:lvl1pPr lvl="0">
              <a:buClrTx/>
              <a:buSzTx/>
              <a:buFontTx/>
              <a:defRPr/>
            </a:lvl1pPr>
          </a:lstStyle>
          <a:p>
            <a:pPr lvl="0" eaLnBrk="1" hangingPunct="1"/>
            <a:r>
              <a:rPr b="1" dirty="0">
                <a:solidFill>
                  <a:schemeClr val="tx2"/>
                </a:solidFill>
                <a:latin typeface="Arial" panose="020B0604020202020204" pitchFamily="34" charset="0"/>
                <a:cs typeface="Arial" panose="020B0604020202020204" pitchFamily="34" charset="0"/>
              </a:rPr>
              <a:t> 2. Stack and Queue</a:t>
            </a:r>
            <a:endParaRPr b="1" dirty="0">
              <a:solidFill>
                <a:schemeClr val="tx2"/>
              </a:solidFill>
            </a:endParaRPr>
          </a:p>
        </p:txBody>
      </p:sp>
      <p:sp>
        <p:nvSpPr>
          <p:cNvPr id="2053" name="Text Box 3"/>
          <p:cNvSpPr txBox="1"/>
          <p:nvPr/>
        </p:nvSpPr>
        <p:spPr>
          <a:xfrm>
            <a:off x="2819400" y="3429000"/>
            <a:ext cx="3352800" cy="641350"/>
          </a:xfrm>
          <a:prstGeom prst="rect">
            <a:avLst/>
          </a:prstGeom>
          <a:noFill/>
          <a:ln w="9525">
            <a:noFill/>
          </a:ln>
        </p:spPr>
        <p:txBody>
          <a:bodyPr>
            <a:spAutoFit/>
          </a:bodyPr>
          <a:lstStyle/>
          <a:p>
            <a:pPr algn="ctr"/>
            <a:r>
              <a:rPr sz="3600" dirty="0">
                <a:solidFill>
                  <a:schemeClr val="hlink"/>
                </a:solidFill>
                <a:latin typeface="Arial" panose="020B0604020202020204" pitchFamily="34" charset="0"/>
              </a:rPr>
              <a:t>Part 2: Queue</a:t>
            </a:r>
            <a:endParaRPr dirty="0">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126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10</a:t>
            </a:fld>
            <a:r>
              <a:rPr sz="1200" b="0" dirty="0">
                <a:solidFill>
                  <a:srgbClr val="898989"/>
                </a:solidFill>
              </a:rPr>
              <a:t>/21</a:t>
            </a:r>
          </a:p>
        </p:txBody>
      </p:sp>
      <p:sp>
        <p:nvSpPr>
          <p:cNvPr id="11268" name="Rectangle 7"/>
          <p:cNvSpPr>
            <a:spLocks noGrp="1"/>
          </p:cNvSpPr>
          <p:nvPr>
            <p:ph type="title"/>
          </p:nvPr>
        </p:nvSpPr>
        <p:spPr>
          <a:xfrm>
            <a:off x="228600" y="258763"/>
            <a:ext cx="8610600" cy="641350"/>
          </a:xfrm>
        </p:spPr>
        <p:txBody>
          <a:bodyPr vert="horz" wrap="square" lIns="91440" tIns="45720" rIns="91440" bIns="45720" anchor="ctr" anchorCtr="0">
            <a:spAutoFit/>
          </a:bodyPr>
          <a:lstStyle/>
          <a:p>
            <a:r>
              <a:rPr sz="3600" b="1" dirty="0">
                <a:solidFill>
                  <a:schemeClr val="hlink"/>
                </a:solidFill>
              </a:rPr>
              <a:t>Array implementation of a queue - 1</a:t>
            </a:r>
          </a:p>
        </p:txBody>
      </p:sp>
      <p:sp>
        <p:nvSpPr>
          <p:cNvPr id="5"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10</a:t>
            </a:fld>
            <a:endParaRPr lang="en-US" sz="1200" dirty="0">
              <a:solidFill>
                <a:srgbClr val="FFFFFF"/>
              </a:solidFill>
              <a:latin typeface="Arial" panose="020B0604020202020204" pitchFamily="34" charset="0"/>
            </a:endParaRPr>
          </a:p>
        </p:txBody>
      </p:sp>
      <p:sp>
        <p:nvSpPr>
          <p:cNvPr id="11270" name="Content Placeholder 5"/>
          <p:cNvSpPr txBox="1"/>
          <p:nvPr/>
        </p:nvSpPr>
        <p:spPr>
          <a:xfrm>
            <a:off x="152400" y="914400"/>
            <a:ext cx="4111625" cy="5603875"/>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lstStyle/>
          <a:p>
            <a:pPr marL="319405" indent="-319405"/>
            <a:r>
              <a:rPr sz="1800" b="0" dirty="0">
                <a:latin typeface="Arial" panose="020B0604020202020204" pitchFamily="34" charset="0"/>
              </a:rPr>
              <a:t>class ArrayQueue</a:t>
            </a:r>
          </a:p>
          <a:p>
            <a:pPr marL="319405" indent="-319405"/>
            <a:r>
              <a:rPr sz="1800" b="0" dirty="0">
                <a:latin typeface="Arial" panose="020B0604020202020204" pitchFamily="34" charset="0"/>
              </a:rPr>
              <a:t>  { protected Object [] a;</a:t>
            </a:r>
          </a:p>
          <a:p>
            <a:pPr marL="319405" indent="-319405"/>
            <a:r>
              <a:rPr sz="1800" b="0" dirty="0">
                <a:latin typeface="Arial" panose="020B0604020202020204" pitchFamily="34" charset="0"/>
              </a:rPr>
              <a:t>    protected int max;</a:t>
            </a:r>
          </a:p>
          <a:p>
            <a:pPr marL="319405" indent="-319405"/>
            <a:r>
              <a:rPr sz="1800" b="0" dirty="0">
                <a:latin typeface="Arial" panose="020B0604020202020204" pitchFamily="34" charset="0"/>
              </a:rPr>
              <a:t>    protected int first, last;</a:t>
            </a:r>
          </a:p>
          <a:p>
            <a:pPr marL="319405" indent="-319405"/>
            <a:endParaRPr sz="1800" b="0" dirty="0">
              <a:latin typeface="Arial" panose="020B0604020202020204" pitchFamily="34" charset="0"/>
            </a:endParaRPr>
          </a:p>
          <a:p>
            <a:pPr marL="319405" indent="-319405"/>
            <a:r>
              <a:rPr sz="1800" b="0" dirty="0">
                <a:latin typeface="Arial" panose="020B0604020202020204" pitchFamily="34" charset="0"/>
              </a:rPr>
              <a:t>    public ArrayQueue() </a:t>
            </a:r>
          </a:p>
          <a:p>
            <a:pPr marL="319405" indent="-319405"/>
            <a:r>
              <a:rPr sz="1800" b="0" dirty="0">
                <a:latin typeface="Arial" panose="020B0604020202020204" pitchFamily="34" charset="0"/>
              </a:rPr>
              <a:t>      { this(10);</a:t>
            </a:r>
          </a:p>
          <a:p>
            <a:pPr marL="319405" indent="-319405"/>
            <a:r>
              <a:rPr sz="1800" b="0" dirty="0">
                <a:latin typeface="Arial" panose="020B0604020202020204" pitchFamily="34" charset="0"/>
              </a:rPr>
              <a:t>      }</a:t>
            </a:r>
          </a:p>
          <a:p>
            <a:pPr marL="319405" indent="-319405"/>
            <a:r>
              <a:rPr sz="1800" b="0" dirty="0">
                <a:latin typeface="Arial" panose="020B0604020202020204" pitchFamily="34" charset="0"/>
              </a:rPr>
              <a:t>    public ArrayQueue(int max1) </a:t>
            </a:r>
          </a:p>
          <a:p>
            <a:pPr marL="319405" indent="-319405"/>
            <a:r>
              <a:rPr sz="1800" b="0" dirty="0">
                <a:latin typeface="Arial" panose="020B0604020202020204" pitchFamily="34" charset="0"/>
              </a:rPr>
              <a:t>      { max = max1;</a:t>
            </a:r>
          </a:p>
          <a:p>
            <a:pPr marL="319405" indent="-319405"/>
            <a:r>
              <a:rPr sz="1800" b="0" dirty="0">
                <a:latin typeface="Arial" panose="020B0604020202020204" pitchFamily="34" charset="0"/>
              </a:rPr>
              <a:t>        a = new Object[max];</a:t>
            </a:r>
          </a:p>
          <a:p>
            <a:pPr marL="319405" indent="-319405"/>
            <a:r>
              <a:rPr sz="1800" b="0" dirty="0">
                <a:latin typeface="Arial" panose="020B0604020202020204" pitchFamily="34" charset="0"/>
              </a:rPr>
              <a:t>        first = last = -1;</a:t>
            </a:r>
          </a:p>
          <a:p>
            <a:pPr marL="319405" indent="-319405"/>
            <a:r>
              <a:rPr sz="1800" b="0" dirty="0">
                <a:latin typeface="Arial" panose="020B0604020202020204" pitchFamily="34" charset="0"/>
              </a:rPr>
              <a:t>      }</a:t>
            </a:r>
          </a:p>
          <a:p>
            <a:pPr marL="319405" indent="-319405"/>
            <a:r>
              <a:rPr sz="1800" dirty="0">
                <a:latin typeface="Arial" panose="020B0604020202020204" pitchFamily="34" charset="0"/>
              </a:rPr>
              <a:t>    </a:t>
            </a:r>
            <a:r>
              <a:rPr sz="1800" b="0" dirty="0">
                <a:latin typeface="Arial" panose="020B0604020202020204" pitchFamily="34" charset="0"/>
              </a:rPr>
              <a:t>public boolean isEmpty()</a:t>
            </a:r>
          </a:p>
          <a:p>
            <a:pPr marL="319405" indent="-319405"/>
            <a:r>
              <a:rPr sz="1800" b="0" dirty="0">
                <a:latin typeface="Arial" panose="020B0604020202020204" pitchFamily="34" charset="0"/>
              </a:rPr>
              <a:t>      { return(first==-1);}</a:t>
            </a:r>
          </a:p>
          <a:p>
            <a:pPr marL="319405" indent="-319405"/>
            <a:endParaRPr sz="1800" b="0" dirty="0">
              <a:latin typeface="Arial" panose="020B0604020202020204" pitchFamily="34" charset="0"/>
            </a:endParaRPr>
          </a:p>
          <a:p>
            <a:pPr marL="319405" indent="-319405"/>
            <a:r>
              <a:rPr sz="1800" b="0" dirty="0">
                <a:latin typeface="Arial" panose="020B0604020202020204" pitchFamily="34" charset="0"/>
              </a:rPr>
              <a:t>    public boolean isFull()</a:t>
            </a:r>
          </a:p>
          <a:p>
            <a:pPr marL="319405" indent="-319405"/>
            <a:r>
              <a:rPr sz="1800" b="0" dirty="0">
                <a:latin typeface="Arial" panose="020B0604020202020204" pitchFamily="34" charset="0"/>
              </a:rPr>
              <a:t>      { return((first == 0 &amp;&amp; </a:t>
            </a:r>
          </a:p>
          <a:p>
            <a:pPr marL="319405" indent="-319405"/>
            <a:r>
              <a:rPr sz="1800" b="0" dirty="0">
                <a:latin typeface="Arial" panose="020B0604020202020204" pitchFamily="34" charset="0"/>
              </a:rPr>
              <a:t>        last == max-1) || first == last+1);</a:t>
            </a:r>
          </a:p>
          <a:p>
            <a:pPr marL="319405" indent="-319405"/>
            <a:r>
              <a:rPr sz="1800" b="0" dirty="0">
                <a:latin typeface="Arial" panose="020B0604020202020204" pitchFamily="34" charset="0"/>
              </a:rPr>
              <a:t>      }</a:t>
            </a:r>
          </a:p>
        </p:txBody>
      </p:sp>
      <p:sp>
        <p:nvSpPr>
          <p:cNvPr id="11271" name="Content Placeholder 5"/>
          <p:cNvSpPr txBox="1"/>
          <p:nvPr/>
        </p:nvSpPr>
        <p:spPr>
          <a:xfrm>
            <a:off x="4343400" y="914400"/>
            <a:ext cx="4572000" cy="5329238"/>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lstStyle/>
          <a:p>
            <a:pPr marL="319405" indent="-319405"/>
            <a:r>
              <a:rPr sz="1800" dirty="0">
                <a:latin typeface="Arial" panose="020B0604020202020204" pitchFamily="34" charset="0"/>
              </a:rPr>
              <a:t> </a:t>
            </a:r>
            <a:r>
              <a:rPr sz="1800" b="0" dirty="0">
                <a:latin typeface="Arial" panose="020B0604020202020204" pitchFamily="34" charset="0"/>
              </a:rPr>
              <a:t>private boolean grow()</a:t>
            </a:r>
          </a:p>
          <a:p>
            <a:pPr marL="319405" indent="-319405"/>
            <a:r>
              <a:rPr sz="1800" b="0" dirty="0">
                <a:latin typeface="Arial" panose="020B0604020202020204" pitchFamily="34" charset="0"/>
              </a:rPr>
              <a:t>       { int i,j;</a:t>
            </a:r>
          </a:p>
          <a:p>
            <a:pPr marL="319405" indent="-319405"/>
            <a:r>
              <a:rPr sz="1800" b="0" dirty="0">
                <a:latin typeface="Arial" panose="020B0604020202020204" pitchFamily="34" charset="0"/>
              </a:rPr>
              <a:t>         int max1 = max + max/2;</a:t>
            </a:r>
          </a:p>
          <a:p>
            <a:pPr marL="319405" indent="-319405"/>
            <a:r>
              <a:rPr sz="1800" b="0" dirty="0">
                <a:latin typeface="Arial" panose="020B0604020202020204" pitchFamily="34" charset="0"/>
              </a:rPr>
              <a:t>         Object [] a1 = new Object[max1];</a:t>
            </a:r>
          </a:p>
          <a:p>
            <a:pPr marL="319405" indent="-319405"/>
            <a:r>
              <a:rPr sz="1800" b="0" dirty="0">
                <a:latin typeface="Arial" panose="020B0604020202020204" pitchFamily="34" charset="0"/>
              </a:rPr>
              <a:t>         if(a1 == null) return(false);</a:t>
            </a:r>
          </a:p>
          <a:p>
            <a:pPr marL="319405" indent="-319405"/>
            <a:r>
              <a:rPr sz="1800" b="0" dirty="0">
                <a:latin typeface="Arial" panose="020B0604020202020204" pitchFamily="34" charset="0"/>
              </a:rPr>
              <a:t>         if(last&gt;=first)</a:t>
            </a:r>
          </a:p>
          <a:p>
            <a:pPr marL="319405" indent="-319405"/>
            <a:r>
              <a:rPr sz="1800" b="0" dirty="0">
                <a:latin typeface="Arial" panose="020B0604020202020204" pitchFamily="34" charset="0"/>
              </a:rPr>
              <a:t>           for(i=first;i&lt;=last;i++) a1[i-first]=a[i];</a:t>
            </a:r>
          </a:p>
          <a:p>
            <a:pPr marL="319405" indent="-319405"/>
            <a:r>
              <a:rPr sz="1800" b="0" dirty="0">
                <a:latin typeface="Arial" panose="020B0604020202020204" pitchFamily="34" charset="0"/>
              </a:rPr>
              <a:t>           else</a:t>
            </a:r>
          </a:p>
          <a:p>
            <a:pPr marL="319405" indent="-319405"/>
            <a:r>
              <a:rPr sz="1800" b="0" dirty="0">
                <a:latin typeface="Arial" panose="020B0604020202020204" pitchFamily="34" charset="0"/>
              </a:rPr>
              <a:t>           { for(i=first;i&lt;max;i++) a1[i-first]=a[i];</a:t>
            </a:r>
          </a:p>
          <a:p>
            <a:pPr marL="319405" indent="-319405"/>
            <a:r>
              <a:rPr sz="1800" b="0" dirty="0">
                <a:latin typeface="Arial" panose="020B0604020202020204" pitchFamily="34" charset="0"/>
              </a:rPr>
              <a:t>             i = max-first;</a:t>
            </a:r>
          </a:p>
          <a:p>
            <a:pPr marL="319405" indent="-319405"/>
            <a:r>
              <a:rPr sz="1800" b="0" dirty="0">
                <a:latin typeface="Arial" panose="020B0604020202020204" pitchFamily="34" charset="0"/>
              </a:rPr>
              <a:t>             for(j=0;j&lt;=last;j++) a1[i+j]=a[j];</a:t>
            </a:r>
          </a:p>
          <a:p>
            <a:pPr marL="319405" indent="-319405"/>
            <a:r>
              <a:rPr sz="1800" b="0" dirty="0">
                <a:latin typeface="Arial" panose="020B0604020202020204" pitchFamily="34" charset="0"/>
              </a:rPr>
              <a:t>           }</a:t>
            </a:r>
          </a:p>
          <a:p>
            <a:pPr marL="319405" indent="-319405"/>
            <a:r>
              <a:rPr sz="1800" b="0" dirty="0">
                <a:latin typeface="Arial" panose="020B0604020202020204" pitchFamily="34" charset="0"/>
              </a:rPr>
              <a:t>         a = a1;</a:t>
            </a:r>
          </a:p>
          <a:p>
            <a:pPr marL="319405" indent="-319405"/>
            <a:r>
              <a:rPr sz="1800" b="0" dirty="0">
                <a:latin typeface="Arial" panose="020B0604020202020204" pitchFamily="34" charset="0"/>
              </a:rPr>
              <a:t>         first = 0;         </a:t>
            </a:r>
          </a:p>
          <a:p>
            <a:pPr marL="319405" indent="-319405"/>
            <a:r>
              <a:rPr sz="1800" b="0" dirty="0">
                <a:latin typeface="Arial" panose="020B0604020202020204" pitchFamily="34" charset="0"/>
              </a:rPr>
              <a:t>         last = max-1;</a:t>
            </a:r>
          </a:p>
          <a:p>
            <a:pPr marL="319405" indent="-319405"/>
            <a:r>
              <a:rPr sz="1800" b="0" dirty="0">
                <a:latin typeface="Arial" panose="020B0604020202020204" pitchFamily="34" charset="0"/>
              </a:rPr>
              <a:t>         max = max1;</a:t>
            </a:r>
          </a:p>
          <a:p>
            <a:pPr marL="319405" indent="-319405"/>
            <a:r>
              <a:rPr sz="1800" b="0" dirty="0">
                <a:latin typeface="Arial" panose="020B0604020202020204" pitchFamily="34" charset="0"/>
              </a:rPr>
              <a:t>         return(true); </a:t>
            </a:r>
          </a:p>
          <a:p>
            <a:pPr marL="319405" indent="-319405"/>
            <a:r>
              <a:rPr sz="1800" b="0" dirty="0">
                <a:latin typeface="Arial" panose="020B0604020202020204" pitchFamily="34" charset="0"/>
              </a:rPr>
              <a:t>       }</a:t>
            </a:r>
          </a:p>
          <a:p>
            <a:pPr marL="319405" indent="-319405"/>
            <a:endParaRPr sz="1800" b="0" dirty="0">
              <a:latin typeface="Arial" panose="020B0604020202020204" pitchFamily="34"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229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11</a:t>
            </a:fld>
            <a:r>
              <a:rPr sz="1200" b="0" dirty="0">
                <a:solidFill>
                  <a:srgbClr val="898989"/>
                </a:solidFill>
              </a:rPr>
              <a:t>/21</a:t>
            </a:r>
          </a:p>
        </p:txBody>
      </p:sp>
      <p:sp>
        <p:nvSpPr>
          <p:cNvPr id="12292" name="Rectangle 7"/>
          <p:cNvSpPr>
            <a:spLocks noGrp="1"/>
          </p:cNvSpPr>
          <p:nvPr>
            <p:ph type="title"/>
          </p:nvPr>
        </p:nvSpPr>
        <p:spPr>
          <a:xfrm>
            <a:off x="914400" y="226695"/>
            <a:ext cx="8056245" cy="645160"/>
          </a:xfrm>
        </p:spPr>
        <p:txBody>
          <a:bodyPr vert="horz" wrap="square" lIns="91440" tIns="45720" rIns="91440" bIns="45720" anchor="ctr" anchorCtr="0">
            <a:spAutoFit/>
          </a:bodyPr>
          <a:lstStyle/>
          <a:p>
            <a:r>
              <a:rPr sz="3600" b="1" dirty="0">
                <a:solidFill>
                  <a:schemeClr val="hlink"/>
                </a:solidFill>
              </a:rPr>
              <a:t>Array implementation of a queue - 2</a:t>
            </a:r>
          </a:p>
        </p:txBody>
      </p:sp>
      <p:sp>
        <p:nvSpPr>
          <p:cNvPr id="5"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11</a:t>
            </a:fld>
            <a:endParaRPr lang="en-US" sz="1200" dirty="0">
              <a:solidFill>
                <a:srgbClr val="FFFFFF"/>
              </a:solidFill>
              <a:latin typeface="Arial" panose="020B0604020202020204" pitchFamily="34" charset="0"/>
            </a:endParaRPr>
          </a:p>
        </p:txBody>
      </p:sp>
      <p:sp>
        <p:nvSpPr>
          <p:cNvPr id="12294" name="Content Placeholder 5"/>
          <p:cNvSpPr txBox="1"/>
          <p:nvPr/>
        </p:nvSpPr>
        <p:spPr>
          <a:xfrm>
            <a:off x="2133600" y="914400"/>
            <a:ext cx="4724400" cy="5734050"/>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lstStyle/>
          <a:p>
            <a:pPr marL="319405" indent="-319405"/>
            <a:r>
              <a:rPr sz="1600" dirty="0">
                <a:latin typeface="Arial" panose="020B0604020202020204" pitchFamily="34" charset="0"/>
              </a:rPr>
              <a:t>  </a:t>
            </a:r>
            <a:r>
              <a:rPr sz="1600" b="0" dirty="0">
                <a:latin typeface="Arial" panose="020B0604020202020204" pitchFamily="34" charset="0"/>
              </a:rPr>
              <a:t>void enqueue(Object x)</a:t>
            </a:r>
          </a:p>
          <a:p>
            <a:pPr marL="319405" indent="-319405"/>
            <a:r>
              <a:rPr sz="1600" b="0" dirty="0">
                <a:latin typeface="Arial" panose="020B0604020202020204" pitchFamily="34" charset="0"/>
              </a:rPr>
              <a:t>      { if(isFull() &amp;&amp; !grow()) return;</a:t>
            </a:r>
          </a:p>
          <a:p>
            <a:pPr marL="319405" indent="-319405"/>
            <a:r>
              <a:rPr sz="1600" b="0" dirty="0">
                <a:latin typeface="Arial" panose="020B0604020202020204" pitchFamily="34" charset="0"/>
              </a:rPr>
              <a:t>        if(last == max-1 || last == -1)</a:t>
            </a:r>
          </a:p>
          <a:p>
            <a:pPr marL="319405" indent="-319405"/>
            <a:r>
              <a:rPr sz="1600" b="0" dirty="0">
                <a:latin typeface="Arial" panose="020B0604020202020204" pitchFamily="34" charset="0"/>
              </a:rPr>
              <a:t>           { a[0] = x; last=0;</a:t>
            </a:r>
          </a:p>
          <a:p>
            <a:pPr marL="319405" indent="-319405"/>
            <a:r>
              <a:rPr sz="1600" b="0" dirty="0">
                <a:latin typeface="Arial" panose="020B0604020202020204" pitchFamily="34" charset="0"/>
              </a:rPr>
              <a:t>             if(first==-1) first = 0;</a:t>
            </a:r>
          </a:p>
          <a:p>
            <a:pPr marL="319405" indent="-319405"/>
            <a:r>
              <a:rPr sz="1600" b="0" dirty="0">
                <a:latin typeface="Arial" panose="020B0604020202020204" pitchFamily="34" charset="0"/>
              </a:rPr>
              <a:t>           }</a:t>
            </a:r>
          </a:p>
          <a:p>
            <a:pPr marL="319405" indent="-319405"/>
            <a:r>
              <a:rPr sz="1600" b="0" dirty="0">
                <a:latin typeface="Arial" panose="020B0604020202020204" pitchFamily="34" charset="0"/>
              </a:rPr>
              <a:t>          else   a[++last] = x;</a:t>
            </a:r>
          </a:p>
          <a:p>
            <a:pPr marL="319405" indent="-319405"/>
            <a:r>
              <a:rPr sz="1600" b="0" dirty="0">
                <a:latin typeface="Arial" panose="020B0604020202020204" pitchFamily="34" charset="0"/>
              </a:rPr>
              <a:t>      }</a:t>
            </a:r>
          </a:p>
          <a:p>
            <a:pPr marL="319405" indent="-319405"/>
            <a:r>
              <a:rPr sz="1600" b="0" dirty="0">
                <a:latin typeface="Arial" panose="020B0604020202020204" pitchFamily="34" charset="0"/>
              </a:rPr>
              <a:t>  Object front() throws Exception</a:t>
            </a:r>
          </a:p>
          <a:p>
            <a:pPr marL="319405" indent="-319405"/>
            <a:r>
              <a:rPr sz="1600" b="0" dirty="0">
                <a:latin typeface="Arial" panose="020B0604020202020204" pitchFamily="34" charset="0"/>
              </a:rPr>
              <a:t>      { if(isEmpty()) throw new Exception();</a:t>
            </a:r>
          </a:p>
          <a:p>
            <a:pPr marL="319405" indent="-319405"/>
            <a:r>
              <a:rPr sz="1600" b="0" dirty="0">
                <a:latin typeface="Arial" panose="020B0604020202020204" pitchFamily="34" charset="0"/>
              </a:rPr>
              <a:t>        return(a[first]);</a:t>
            </a:r>
          </a:p>
          <a:p>
            <a:pPr marL="319405" indent="-319405"/>
            <a:r>
              <a:rPr sz="1600" b="0" dirty="0">
                <a:latin typeface="Arial" panose="020B0604020202020204" pitchFamily="34" charset="0"/>
              </a:rPr>
              <a:t>      }</a:t>
            </a:r>
          </a:p>
          <a:p>
            <a:pPr marL="319405" indent="-319405"/>
            <a:r>
              <a:rPr sz="1600" b="0" dirty="0">
                <a:latin typeface="Arial" panose="020B0604020202020204" pitchFamily="34" charset="0"/>
              </a:rPr>
              <a:t>  public Object dequeue() throws Exception</a:t>
            </a:r>
          </a:p>
          <a:p>
            <a:pPr marL="319405" indent="-319405"/>
            <a:r>
              <a:rPr sz="1600" b="0" dirty="0">
                <a:latin typeface="Arial" panose="020B0604020202020204" pitchFamily="34" charset="0"/>
              </a:rPr>
              <a:t>      { if(isEmpty()) throw new Exception();</a:t>
            </a:r>
          </a:p>
          <a:p>
            <a:pPr marL="319405" indent="-319405"/>
            <a:r>
              <a:rPr sz="1600" b="0" dirty="0">
                <a:latin typeface="Arial" panose="020B0604020202020204" pitchFamily="34" charset="0"/>
              </a:rPr>
              <a:t>        Object x = a[first];</a:t>
            </a:r>
          </a:p>
          <a:p>
            <a:pPr marL="319405" indent="-319405"/>
            <a:r>
              <a:rPr sz="1600" b="0" dirty="0">
                <a:latin typeface="Arial" panose="020B0604020202020204" pitchFamily="34" charset="0"/>
              </a:rPr>
              <a:t>        if(first == last)	// only one element</a:t>
            </a:r>
          </a:p>
          <a:p>
            <a:pPr marL="319405" indent="-319405"/>
            <a:r>
              <a:rPr sz="1600" b="0" dirty="0">
                <a:latin typeface="Arial" panose="020B0604020202020204" pitchFamily="34" charset="0"/>
              </a:rPr>
              <a:t>           {first = last = -1;}</a:t>
            </a:r>
          </a:p>
          <a:p>
            <a:pPr marL="319405" indent="-319405"/>
            <a:r>
              <a:rPr sz="1600" b="0" dirty="0">
                <a:latin typeface="Arial" panose="020B0604020202020204" pitchFamily="34" charset="0"/>
              </a:rPr>
              <a:t>           else if(first==max-1)</a:t>
            </a:r>
          </a:p>
          <a:p>
            <a:pPr marL="319405" indent="-319405"/>
            <a:r>
              <a:rPr sz="1600" b="0" dirty="0">
                <a:latin typeface="Arial" panose="020B0604020202020204" pitchFamily="34" charset="0"/>
              </a:rPr>
              <a:t>             first = 0;</a:t>
            </a:r>
          </a:p>
          <a:p>
            <a:pPr marL="319405" indent="-319405"/>
            <a:r>
              <a:rPr sz="1600" b="0" dirty="0">
                <a:latin typeface="Arial" panose="020B0604020202020204" pitchFamily="34" charset="0"/>
              </a:rPr>
              <a:t>             else</a:t>
            </a:r>
          </a:p>
          <a:p>
            <a:pPr marL="319405" indent="-319405"/>
            <a:r>
              <a:rPr sz="1600" b="0" dirty="0">
                <a:latin typeface="Arial" panose="020B0604020202020204" pitchFamily="34" charset="0"/>
              </a:rPr>
              <a:t>             first++;</a:t>
            </a:r>
          </a:p>
          <a:p>
            <a:pPr marL="319405" indent="-319405"/>
            <a:r>
              <a:rPr sz="1600" b="0" dirty="0">
                <a:latin typeface="Arial" panose="020B0604020202020204" pitchFamily="34" charset="0"/>
              </a:rPr>
              <a:t>        return(x);</a:t>
            </a:r>
          </a:p>
          <a:p>
            <a:pPr marL="319405" indent="-319405"/>
            <a:r>
              <a:rPr sz="1600" b="0" dirty="0">
                <a:latin typeface="Arial" panose="020B0604020202020204" pitchFamily="34" charset="0"/>
              </a:rPr>
              <a:t>      }</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4"/>
          <p:cNvSpPr txBox="1">
            <a:spLocks noGrp="1"/>
          </p:cNvSpPr>
          <p:nvPr>
            <p:ph type="ftr" sz="quarter" idx="11"/>
          </p:nvPr>
        </p:nvSpPr>
        <p:spPr>
          <a:xfrm>
            <a:off x="4495800" y="6324600"/>
            <a:ext cx="3352800" cy="365125"/>
          </a:xfrm>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3315"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12</a:t>
            </a:fld>
            <a:r>
              <a:rPr sz="1200" b="0" dirty="0">
                <a:solidFill>
                  <a:srgbClr val="898989"/>
                </a:solidFill>
              </a:rPr>
              <a:t>/21</a:t>
            </a:r>
          </a:p>
        </p:txBody>
      </p:sp>
      <p:sp>
        <p:nvSpPr>
          <p:cNvPr id="13316" name="Rectangle 7"/>
          <p:cNvSpPr>
            <a:spLocks noGrp="1"/>
          </p:cNvSpPr>
          <p:nvPr>
            <p:ph type="title"/>
          </p:nvPr>
        </p:nvSpPr>
        <p:spPr>
          <a:xfrm>
            <a:off x="228600" y="457200"/>
            <a:ext cx="8610600" cy="579438"/>
          </a:xfrm>
        </p:spPr>
        <p:txBody>
          <a:bodyPr vert="horz" wrap="square" lIns="91440" tIns="45720" rIns="91440" bIns="45720" anchor="ctr" anchorCtr="0">
            <a:spAutoFit/>
          </a:bodyPr>
          <a:lstStyle/>
          <a:p>
            <a:r>
              <a:rPr sz="3200" b="1" dirty="0">
                <a:solidFill>
                  <a:srgbClr val="CC3300"/>
                </a:solidFill>
              </a:rPr>
              <a:t>Linked list implementation of a queue</a:t>
            </a:r>
          </a:p>
        </p:txBody>
      </p:sp>
      <p:sp>
        <p:nvSpPr>
          <p:cNvPr id="5" name="Slide Number Placeholder 3"/>
          <p:cNvSpPr txBox="1">
            <a:spLocks noGrp="1"/>
          </p:cNvSpPr>
          <p:nvPr/>
        </p:nvSpPr>
        <p:spPr>
          <a:xfrm>
            <a:off x="0" y="11191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12</a:t>
            </a:fld>
            <a:endParaRPr lang="en-US" sz="1200" dirty="0">
              <a:solidFill>
                <a:srgbClr val="FFFFFF"/>
              </a:solidFill>
              <a:latin typeface="Arial" panose="020B0604020202020204" pitchFamily="34" charset="0"/>
            </a:endParaRPr>
          </a:p>
        </p:txBody>
      </p:sp>
      <p:sp>
        <p:nvSpPr>
          <p:cNvPr id="13318" name="Content Placeholder 5"/>
          <p:cNvSpPr txBox="1"/>
          <p:nvPr/>
        </p:nvSpPr>
        <p:spPr>
          <a:xfrm>
            <a:off x="304800" y="1130300"/>
            <a:ext cx="3352800" cy="2066925"/>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lstStyle/>
          <a:p>
            <a:pPr marL="319405" indent="-319405"/>
            <a:r>
              <a:rPr sz="1600" b="0" dirty="0">
                <a:latin typeface="Arial" panose="020B0604020202020204" pitchFamily="34" charset="0"/>
              </a:rPr>
              <a:t>class Node</a:t>
            </a:r>
          </a:p>
          <a:p>
            <a:pPr marL="319405" indent="-319405"/>
            <a:r>
              <a:rPr sz="1600" b="0" dirty="0">
                <a:latin typeface="Arial" panose="020B0604020202020204" pitchFamily="34" charset="0"/>
              </a:rPr>
              <a:t>  { public Object info;</a:t>
            </a:r>
          </a:p>
          <a:p>
            <a:pPr marL="319405" indent="-319405"/>
            <a:r>
              <a:rPr sz="1600" b="0" dirty="0">
                <a:latin typeface="Arial" panose="020B0604020202020204" pitchFamily="34" charset="0"/>
              </a:rPr>
              <a:t>    public Node  next;</a:t>
            </a:r>
          </a:p>
          <a:p>
            <a:pPr marL="319405" indent="-319405"/>
            <a:r>
              <a:rPr sz="1600" b="0" dirty="0">
                <a:latin typeface="Arial" panose="020B0604020202020204" pitchFamily="34" charset="0"/>
              </a:rPr>
              <a:t>    public Node(Object x, Node p)</a:t>
            </a:r>
          </a:p>
          <a:p>
            <a:pPr marL="319405" indent="-319405"/>
            <a:r>
              <a:rPr sz="1600" b="0" dirty="0">
                <a:latin typeface="Arial" panose="020B0604020202020204" pitchFamily="34" charset="0"/>
              </a:rPr>
              <a:t>      { info=x; next=p; }</a:t>
            </a:r>
          </a:p>
          <a:p>
            <a:pPr marL="319405" indent="-319405"/>
            <a:r>
              <a:rPr sz="1600" b="0" dirty="0">
                <a:latin typeface="Arial" panose="020B0604020202020204" pitchFamily="34" charset="0"/>
              </a:rPr>
              <a:t>    public Node(Object x)</a:t>
            </a:r>
          </a:p>
          <a:p>
            <a:pPr marL="319405" indent="-319405"/>
            <a:r>
              <a:rPr sz="1600" b="0" dirty="0">
                <a:latin typeface="Arial" panose="020B0604020202020204" pitchFamily="34" charset="0"/>
              </a:rPr>
              <a:t>      { this(x,null); }</a:t>
            </a:r>
          </a:p>
          <a:p>
            <a:pPr marL="319405" indent="-319405"/>
            <a:r>
              <a:rPr sz="1600" b="0" dirty="0">
                <a:latin typeface="Arial" panose="020B0604020202020204" pitchFamily="34" charset="0"/>
              </a:rPr>
              <a:t>  };</a:t>
            </a:r>
          </a:p>
        </p:txBody>
      </p:sp>
      <p:sp>
        <p:nvSpPr>
          <p:cNvPr id="13319" name="Content Placeholder 5"/>
          <p:cNvSpPr txBox="1"/>
          <p:nvPr/>
        </p:nvSpPr>
        <p:spPr>
          <a:xfrm>
            <a:off x="304800" y="3263900"/>
            <a:ext cx="4038600" cy="3289300"/>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lstStyle/>
          <a:p>
            <a:pPr marL="319405" indent="-319405"/>
            <a:r>
              <a:rPr sz="1600" b="0" dirty="0">
                <a:latin typeface="Arial" panose="020B0604020202020204" pitchFamily="34" charset="0"/>
              </a:rPr>
              <a:t>class MyQueue</a:t>
            </a:r>
          </a:p>
          <a:p>
            <a:pPr marL="319405" indent="-319405"/>
            <a:r>
              <a:rPr sz="1600" b="0" dirty="0">
                <a:latin typeface="Arial" panose="020B0604020202020204" pitchFamily="34" charset="0"/>
              </a:rPr>
              <a:t>  { protected Node head,tail;</a:t>
            </a:r>
          </a:p>
          <a:p>
            <a:pPr marL="319405" indent="-319405"/>
            <a:endParaRPr sz="1600" b="0" dirty="0">
              <a:latin typeface="Arial" panose="020B0604020202020204" pitchFamily="34" charset="0"/>
            </a:endParaRPr>
          </a:p>
          <a:p>
            <a:pPr marL="319405" indent="-319405"/>
            <a:r>
              <a:rPr sz="1600" b="0" dirty="0">
                <a:latin typeface="Arial" panose="020B0604020202020204" pitchFamily="34" charset="0"/>
              </a:rPr>
              <a:t>    public MyQueue() </a:t>
            </a:r>
          </a:p>
          <a:p>
            <a:pPr marL="319405" indent="-319405"/>
            <a:r>
              <a:rPr sz="1600" b="0" dirty="0">
                <a:latin typeface="Arial" panose="020B0604020202020204" pitchFamily="34" charset="0"/>
              </a:rPr>
              <a:t>      { head = tail = null; }</a:t>
            </a:r>
          </a:p>
          <a:p>
            <a:pPr marL="319405" indent="-319405"/>
            <a:endParaRPr sz="1600" b="0" dirty="0">
              <a:latin typeface="Arial" panose="020B0604020202020204" pitchFamily="34" charset="0"/>
            </a:endParaRPr>
          </a:p>
          <a:p>
            <a:pPr marL="319405" indent="-319405"/>
            <a:r>
              <a:rPr sz="1600" b="0" dirty="0">
                <a:latin typeface="Arial" panose="020B0604020202020204" pitchFamily="34" charset="0"/>
              </a:rPr>
              <a:t>    public boolean isEmpty()</a:t>
            </a:r>
          </a:p>
          <a:p>
            <a:pPr marL="319405" indent="-319405"/>
            <a:r>
              <a:rPr sz="1600" b="0" dirty="0">
                <a:latin typeface="Arial" panose="020B0604020202020204" pitchFamily="34" charset="0"/>
              </a:rPr>
              <a:t>      { return(head==null);}</a:t>
            </a:r>
          </a:p>
          <a:p>
            <a:pPr marL="319405" indent="-319405"/>
            <a:endParaRPr sz="1600" b="0" dirty="0">
              <a:latin typeface="Arial" panose="020B0604020202020204" pitchFamily="34" charset="0"/>
            </a:endParaRPr>
          </a:p>
          <a:p>
            <a:pPr marL="319405" indent="-319405"/>
            <a:r>
              <a:rPr sz="1600" b="0" dirty="0">
                <a:latin typeface="Arial" panose="020B0604020202020204" pitchFamily="34" charset="0"/>
              </a:rPr>
              <a:t>    Object front() throws Exception</a:t>
            </a:r>
          </a:p>
          <a:p>
            <a:pPr marL="319405" indent="-319405"/>
            <a:r>
              <a:rPr sz="1600" b="0" dirty="0">
                <a:latin typeface="Arial" panose="020B0604020202020204" pitchFamily="34" charset="0"/>
              </a:rPr>
              <a:t>      { if(isEmpty()) throw new Exception();</a:t>
            </a:r>
          </a:p>
          <a:p>
            <a:pPr marL="319405" indent="-319405"/>
            <a:r>
              <a:rPr sz="1600" b="0" dirty="0">
                <a:latin typeface="Arial" panose="020B0604020202020204" pitchFamily="34" charset="0"/>
              </a:rPr>
              <a:t>        return(head.info);</a:t>
            </a:r>
          </a:p>
          <a:p>
            <a:pPr marL="319405" indent="-319405"/>
            <a:r>
              <a:rPr sz="1600" b="0" dirty="0">
                <a:latin typeface="Arial" panose="020B0604020202020204" pitchFamily="34" charset="0"/>
              </a:rPr>
              <a:t>      }</a:t>
            </a:r>
          </a:p>
        </p:txBody>
      </p:sp>
      <p:sp>
        <p:nvSpPr>
          <p:cNvPr id="13320" name="Content Placeholder 5"/>
          <p:cNvSpPr txBox="1"/>
          <p:nvPr/>
        </p:nvSpPr>
        <p:spPr>
          <a:xfrm>
            <a:off x="4572000" y="1295400"/>
            <a:ext cx="4267200" cy="4022725"/>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lstStyle/>
          <a:p>
            <a:pPr marL="319405" indent="-319405"/>
            <a:r>
              <a:rPr sz="1600" dirty="0">
                <a:latin typeface="Arial" panose="020B0604020202020204" pitchFamily="34" charset="0"/>
              </a:rPr>
              <a:t> </a:t>
            </a:r>
            <a:r>
              <a:rPr sz="1600" b="0" dirty="0">
                <a:latin typeface="Arial" panose="020B0604020202020204" pitchFamily="34" charset="0"/>
              </a:rPr>
              <a:t>public Object dequeue() throws Exception</a:t>
            </a:r>
          </a:p>
          <a:p>
            <a:pPr marL="319405" indent="-319405"/>
            <a:r>
              <a:rPr sz="1600" b="0" dirty="0">
                <a:latin typeface="Arial" panose="020B0604020202020204" pitchFamily="34" charset="0"/>
              </a:rPr>
              <a:t>   { if(isEmpty()) throw new Exception();</a:t>
            </a:r>
          </a:p>
          <a:p>
            <a:pPr marL="319405" indent="-319405"/>
            <a:r>
              <a:rPr sz="1600" b="0" dirty="0">
                <a:latin typeface="Arial" panose="020B0604020202020204" pitchFamily="34" charset="0"/>
              </a:rPr>
              <a:t>     Object x = head.info;</a:t>
            </a:r>
          </a:p>
          <a:p>
            <a:pPr marL="319405" indent="-319405"/>
            <a:r>
              <a:rPr sz="1600" b="0" dirty="0">
                <a:latin typeface="Arial" panose="020B0604020202020204" pitchFamily="34" charset="0"/>
              </a:rPr>
              <a:t>     head=head.next;</a:t>
            </a:r>
          </a:p>
          <a:p>
            <a:pPr marL="319405" indent="-319405"/>
            <a:r>
              <a:rPr sz="1600" b="0" dirty="0">
                <a:latin typeface="Arial" panose="020B0604020202020204" pitchFamily="34" charset="0"/>
              </a:rPr>
              <a:t>     if(head==null) tail=null;</a:t>
            </a:r>
          </a:p>
          <a:p>
            <a:pPr marL="319405" indent="-319405"/>
            <a:r>
              <a:rPr sz="1600" b="0" dirty="0">
                <a:latin typeface="Arial" panose="020B0604020202020204" pitchFamily="34" charset="0"/>
              </a:rPr>
              <a:t>         return(x);</a:t>
            </a:r>
          </a:p>
          <a:p>
            <a:pPr marL="319405" indent="-319405"/>
            <a:r>
              <a:rPr sz="1600" b="0" dirty="0">
                <a:latin typeface="Arial" panose="020B0604020202020204" pitchFamily="34" charset="0"/>
              </a:rPr>
              <a:t>   }</a:t>
            </a:r>
          </a:p>
          <a:p>
            <a:pPr marL="319405" indent="-319405"/>
            <a:endParaRPr sz="1600" b="0" dirty="0">
              <a:latin typeface="Arial" panose="020B0604020202020204" pitchFamily="34" charset="0"/>
            </a:endParaRPr>
          </a:p>
          <a:p>
            <a:pPr marL="319405" indent="-319405"/>
            <a:r>
              <a:rPr sz="1600" b="0" dirty="0">
                <a:latin typeface="Arial" panose="020B0604020202020204" pitchFamily="34" charset="0"/>
              </a:rPr>
              <a:t> void enqueue(Object x)</a:t>
            </a:r>
          </a:p>
          <a:p>
            <a:pPr marL="319405" indent="-319405"/>
            <a:r>
              <a:rPr sz="1600" b="0" dirty="0">
                <a:latin typeface="Arial" panose="020B0604020202020204" pitchFamily="34" charset="0"/>
              </a:rPr>
              <a:t>   { if(isEmpty())</a:t>
            </a:r>
          </a:p>
          <a:p>
            <a:pPr marL="319405" indent="-319405"/>
            <a:r>
              <a:rPr sz="1600" b="0" dirty="0">
                <a:latin typeface="Arial" panose="020B0604020202020204" pitchFamily="34" charset="0"/>
              </a:rPr>
              <a:t>     head = tail = new Node(x);</a:t>
            </a:r>
          </a:p>
          <a:p>
            <a:pPr marL="319405" indent="-319405"/>
            <a:r>
              <a:rPr sz="1600" b="0" dirty="0">
                <a:latin typeface="Arial" panose="020B0604020202020204" pitchFamily="34" charset="0"/>
              </a:rPr>
              <a:t>     else</a:t>
            </a:r>
          </a:p>
          <a:p>
            <a:pPr marL="319405" indent="-319405"/>
            <a:r>
              <a:rPr sz="1600" b="0" dirty="0">
                <a:latin typeface="Arial" panose="020B0604020202020204" pitchFamily="34" charset="0"/>
              </a:rPr>
              <a:t>       { tail.next = new Node(x);</a:t>
            </a:r>
          </a:p>
          <a:p>
            <a:pPr marL="319405" indent="-319405"/>
            <a:r>
              <a:rPr sz="1600" b="0" dirty="0">
                <a:latin typeface="Arial" panose="020B0604020202020204" pitchFamily="34" charset="0"/>
              </a:rPr>
              <a:t>         tail = tail.next;</a:t>
            </a:r>
          </a:p>
          <a:p>
            <a:pPr marL="319405" indent="-319405"/>
            <a:r>
              <a:rPr sz="1600" b="0" dirty="0">
                <a:latin typeface="Arial" panose="020B0604020202020204" pitchFamily="34" charset="0"/>
              </a:rPr>
              <a:t>       }</a:t>
            </a:r>
          </a:p>
          <a:p>
            <a:pPr marL="319405" indent="-319405"/>
            <a:r>
              <a:rPr sz="1600" b="0" dirty="0">
                <a:latin typeface="Arial" panose="020B0604020202020204" pitchFamily="34" charset="0"/>
              </a:rPr>
              <a:t>   }</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05400" y="838200"/>
            <a:ext cx="3852545" cy="3813175"/>
          </a:xfrm>
          <a:prstGeom prst="rect">
            <a:avLst/>
          </a:prstGeom>
        </p:spPr>
      </p:pic>
      <p:sp>
        <p:nvSpPr>
          <p:cNvPr id="1433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433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13</a:t>
            </a:fld>
            <a:r>
              <a:rPr sz="1200" b="0" dirty="0">
                <a:solidFill>
                  <a:srgbClr val="898989"/>
                </a:solidFill>
              </a:rPr>
              <a:t>/21</a:t>
            </a:r>
          </a:p>
        </p:txBody>
      </p:sp>
      <p:sp>
        <p:nvSpPr>
          <p:cNvPr id="14340" name="Rectangle 7"/>
          <p:cNvSpPr>
            <a:spLocks noGrp="1"/>
          </p:cNvSpPr>
          <p:nvPr>
            <p:ph type="title"/>
          </p:nvPr>
        </p:nvSpPr>
        <p:spPr>
          <a:xfrm>
            <a:off x="914400" y="228600"/>
            <a:ext cx="7391400" cy="701675"/>
          </a:xfrm>
        </p:spPr>
        <p:txBody>
          <a:bodyPr vert="horz" wrap="square" lIns="91440" tIns="45720" rIns="91440" bIns="45720" anchor="ctr" anchorCtr="0">
            <a:spAutoFit/>
          </a:bodyPr>
          <a:lstStyle/>
          <a:p>
            <a:r>
              <a:rPr sz="4000" b="1" dirty="0">
                <a:solidFill>
                  <a:srgbClr val="CC3300"/>
                </a:solidFill>
              </a:rPr>
              <a:t>A Circular Queue</a:t>
            </a:r>
          </a:p>
        </p:txBody>
      </p:sp>
      <p:sp>
        <p:nvSpPr>
          <p:cNvPr id="14341" name="Text Box 7"/>
          <p:cNvSpPr txBox="1"/>
          <p:nvPr/>
        </p:nvSpPr>
        <p:spPr>
          <a:xfrm>
            <a:off x="457200" y="1371600"/>
            <a:ext cx="4481830" cy="3348990"/>
          </a:xfrm>
          <a:prstGeom prst="rect">
            <a:avLst/>
          </a:prstGeom>
          <a:noFill/>
          <a:ln w="9525">
            <a:noFill/>
          </a:ln>
        </p:spPr>
        <p:txBody>
          <a:bodyPr wrap="square">
            <a:noAutofit/>
          </a:bodyPr>
          <a:lstStyle/>
          <a:p>
            <a:pPr algn="just"/>
            <a:r>
              <a:rPr sz="2000" b="0" dirty="0">
                <a:latin typeface="Arial" panose="020B0604020202020204" pitchFamily="34" charset="0"/>
              </a:rPr>
              <a:t>In previous chapter, we implemented a </a:t>
            </a:r>
            <a:r>
              <a:rPr sz="2000" i="1" dirty="0">
                <a:latin typeface="Arial" panose="020B0604020202020204" pitchFamily="34" charset="0"/>
              </a:rPr>
              <a:t>circularly linked list </a:t>
            </a:r>
            <a:r>
              <a:rPr sz="2000" b="0" dirty="0">
                <a:latin typeface="Arial" panose="020B0604020202020204" pitchFamily="34" charset="0"/>
              </a:rPr>
              <a:t>class that supports all behaviors of a singly linked list, and an additional </a:t>
            </a:r>
            <a:r>
              <a:rPr sz="2000" i="1" dirty="0">
                <a:latin typeface="Arial" panose="020B0604020202020204" pitchFamily="34" charset="0"/>
              </a:rPr>
              <a:t>rotate()</a:t>
            </a:r>
            <a:r>
              <a:rPr sz="2000" b="0" dirty="0">
                <a:latin typeface="Arial" panose="020B0604020202020204" pitchFamily="34" charset="0"/>
              </a:rPr>
              <a:t> method that efficiently moves the first element to the end of the list. We can generalize the Queue interface to define a new CircularQueue interface with such a behavior, as shown below:</a:t>
            </a:r>
          </a:p>
          <a:p>
            <a:pPr algn="just"/>
            <a:endParaRPr sz="2000" b="0" dirty="0">
              <a:latin typeface="Arial" panose="020B0604020202020204" pitchFamily="34" charset="0"/>
            </a:endParaRPr>
          </a:p>
          <a:p>
            <a:pPr algn="just"/>
            <a:endParaRPr sz="2000" b="0" dirty="0">
              <a:latin typeface="Arial" panose="020B0604020202020204" pitchFamily="34" charset="0"/>
            </a:endParaRPr>
          </a:p>
        </p:txBody>
      </p:sp>
      <p:sp>
        <p:nvSpPr>
          <p:cNvPr id="3" name="Text Box 2"/>
          <p:cNvSpPr txBox="1"/>
          <p:nvPr/>
        </p:nvSpPr>
        <p:spPr>
          <a:xfrm>
            <a:off x="381000" y="4800600"/>
            <a:ext cx="8169275" cy="1938020"/>
          </a:xfrm>
          <a:prstGeom prst="rect">
            <a:avLst/>
          </a:prstGeom>
          <a:noFill/>
        </p:spPr>
        <p:txBody>
          <a:bodyPr wrap="square" rtlCol="0" anchor="t">
            <a:spAutoFit/>
          </a:bodyPr>
          <a:lstStyle/>
          <a:p>
            <a:pPr algn="just"/>
            <a:r>
              <a:rPr sz="2000" b="0" dirty="0">
                <a:sym typeface="+mn-ea"/>
              </a:rPr>
              <a:t> public interface CircularQueue extends Queue { </a:t>
            </a:r>
            <a:endParaRPr sz="2000" b="0" dirty="0">
              <a:latin typeface="Arial" panose="020B0604020202020204" pitchFamily="34" charset="0"/>
            </a:endParaRPr>
          </a:p>
          <a:p>
            <a:pPr algn="just"/>
            <a:r>
              <a:rPr sz="2000" b="0" dirty="0">
                <a:sym typeface="+mn-ea"/>
              </a:rPr>
              <a:t>   /*Rotates the front element of the queue to the back of the queue.</a:t>
            </a:r>
            <a:endParaRPr sz="2000" b="0" dirty="0">
              <a:latin typeface="Arial" panose="020B0604020202020204" pitchFamily="34" charset="0"/>
            </a:endParaRPr>
          </a:p>
          <a:p>
            <a:pPr algn="just"/>
            <a:r>
              <a:rPr sz="2000" b="0" dirty="0">
                <a:sym typeface="+mn-ea"/>
              </a:rPr>
              <a:t>     This does nothing if the queue is empty.*/</a:t>
            </a:r>
            <a:endParaRPr sz="2000" b="0" dirty="0">
              <a:latin typeface="Arial" panose="020B0604020202020204" pitchFamily="34" charset="0"/>
            </a:endParaRPr>
          </a:p>
          <a:p>
            <a:pPr algn="just"/>
            <a:r>
              <a:rPr sz="2000" b="0" dirty="0">
                <a:sym typeface="+mn-ea"/>
              </a:rPr>
              <a:t>   void rotate( );</a:t>
            </a:r>
            <a:endParaRPr sz="2000" b="0" dirty="0">
              <a:latin typeface="Arial" panose="020B0604020202020204" pitchFamily="34" charset="0"/>
            </a:endParaRPr>
          </a:p>
          <a:p>
            <a:pPr algn="just"/>
            <a:r>
              <a:rPr sz="2000" b="0" dirty="0">
                <a:sym typeface="+mn-ea"/>
              </a:rPr>
              <a:t>  }</a:t>
            </a:r>
            <a:endParaRPr sz="2000" b="0" dirty="0">
              <a:latin typeface="Arial" panose="020B0604020202020204" pitchFamily="34" charset="0"/>
            </a:endParaRPr>
          </a:p>
          <a:p>
            <a:pPr algn="just"/>
            <a:endParaRPr lang="en-US" sz="2000" b="0" dirty="0">
              <a:latin typeface="Arial" panose="020B0604020202020204" pitchFamily="34"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433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14</a:t>
            </a:fld>
            <a:r>
              <a:rPr sz="1200" b="0" dirty="0">
                <a:solidFill>
                  <a:srgbClr val="898989"/>
                </a:solidFill>
              </a:rPr>
              <a:t>/21</a:t>
            </a:r>
          </a:p>
        </p:txBody>
      </p:sp>
      <p:sp>
        <p:nvSpPr>
          <p:cNvPr id="14340" name="Rectangle 7"/>
          <p:cNvSpPr>
            <a:spLocks noGrp="1"/>
          </p:cNvSpPr>
          <p:nvPr>
            <p:ph type="title"/>
          </p:nvPr>
        </p:nvSpPr>
        <p:spPr>
          <a:xfrm>
            <a:off x="990600" y="-76200"/>
            <a:ext cx="7391400" cy="701675"/>
          </a:xfrm>
        </p:spPr>
        <p:txBody>
          <a:bodyPr vert="horz" wrap="square" lIns="91440" tIns="45720" rIns="91440" bIns="45720" anchor="ctr" anchorCtr="0">
            <a:spAutoFit/>
          </a:bodyPr>
          <a:lstStyle/>
          <a:p>
            <a:r>
              <a:rPr sz="4000" b="1" dirty="0">
                <a:solidFill>
                  <a:srgbClr val="CC3300"/>
                </a:solidFill>
              </a:rPr>
              <a:t>A Circular Queue</a:t>
            </a:r>
          </a:p>
        </p:txBody>
      </p:sp>
      <p:pic>
        <p:nvPicPr>
          <p:cNvPr id="14" name="Picture 13"/>
          <p:cNvPicPr>
            <a:picLocks noChangeAspect="1"/>
          </p:cNvPicPr>
          <p:nvPr/>
        </p:nvPicPr>
        <p:blipFill>
          <a:blip r:embed="rId2"/>
          <a:stretch>
            <a:fillRect/>
          </a:stretch>
        </p:blipFill>
        <p:spPr>
          <a:xfrm>
            <a:off x="666750" y="488950"/>
            <a:ext cx="7360920" cy="3025775"/>
          </a:xfrm>
          <a:prstGeom prst="rect">
            <a:avLst/>
          </a:prstGeom>
          <a:ln cmpd="thickThin">
            <a:solidFill>
              <a:srgbClr val="CC3300"/>
            </a:solidFill>
          </a:ln>
        </p:spPr>
      </p:pic>
      <p:pic>
        <p:nvPicPr>
          <p:cNvPr id="15" name="Picture 14"/>
          <p:cNvPicPr>
            <a:picLocks noChangeAspect="1"/>
          </p:cNvPicPr>
          <p:nvPr/>
        </p:nvPicPr>
        <p:blipFill>
          <a:blip r:embed="rId3"/>
          <a:stretch>
            <a:fillRect/>
          </a:stretch>
        </p:blipFill>
        <p:spPr>
          <a:xfrm>
            <a:off x="673735" y="3576320"/>
            <a:ext cx="7364095" cy="3215640"/>
          </a:xfrm>
          <a:prstGeom prst="rect">
            <a:avLst/>
          </a:prstGeom>
          <a:ln>
            <a:solidFill>
              <a:schemeClr val="accent1"/>
            </a:solid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433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15</a:t>
            </a:fld>
            <a:r>
              <a:rPr sz="1200" b="0" dirty="0">
                <a:solidFill>
                  <a:srgbClr val="898989"/>
                </a:solidFill>
              </a:rPr>
              <a:t>/21</a:t>
            </a:r>
          </a:p>
        </p:txBody>
      </p:sp>
      <p:sp>
        <p:nvSpPr>
          <p:cNvPr id="14340" name="Rectangle 7"/>
          <p:cNvSpPr>
            <a:spLocks noGrp="1"/>
          </p:cNvSpPr>
          <p:nvPr>
            <p:ph type="title"/>
          </p:nvPr>
        </p:nvSpPr>
        <p:spPr>
          <a:xfrm>
            <a:off x="914400" y="228600"/>
            <a:ext cx="7391400" cy="701675"/>
          </a:xfrm>
        </p:spPr>
        <p:txBody>
          <a:bodyPr vert="horz" wrap="square" lIns="91440" tIns="45720" rIns="91440" bIns="45720" anchor="ctr" anchorCtr="0">
            <a:spAutoFit/>
          </a:bodyPr>
          <a:lstStyle/>
          <a:p>
            <a:r>
              <a:rPr sz="4000" b="1" dirty="0">
                <a:solidFill>
                  <a:srgbClr val="CC3300"/>
                </a:solidFill>
              </a:rPr>
              <a:t>A Circular Queue</a:t>
            </a:r>
          </a:p>
        </p:txBody>
      </p:sp>
      <p:sp>
        <p:nvSpPr>
          <p:cNvPr id="14341" name="Text Box 7"/>
          <p:cNvSpPr txBox="1"/>
          <p:nvPr/>
        </p:nvSpPr>
        <p:spPr>
          <a:xfrm>
            <a:off x="838200" y="1219200"/>
            <a:ext cx="7563485" cy="4092575"/>
          </a:xfrm>
          <a:prstGeom prst="rect">
            <a:avLst/>
          </a:prstGeom>
          <a:noFill/>
          <a:ln w="9525">
            <a:noFill/>
          </a:ln>
        </p:spPr>
        <p:txBody>
          <a:bodyPr wrap="square">
            <a:spAutoFit/>
          </a:bodyPr>
          <a:lstStyle/>
          <a:p>
            <a:pPr algn="just"/>
            <a:r>
              <a:rPr sz="2000" b="0" dirty="0">
                <a:latin typeface="Arial" panose="020B0604020202020204" pitchFamily="34" charset="0"/>
              </a:rPr>
              <a:t>A Java interface, CircularQueue, that extends the Queue ADT with a new rotate() method. </a:t>
            </a:r>
          </a:p>
          <a:p>
            <a:pPr algn="just"/>
            <a:r>
              <a:rPr sz="2000" b="0" dirty="0">
                <a:latin typeface="Arial" panose="020B0604020202020204" pitchFamily="34" charset="0"/>
              </a:rPr>
              <a:t>This interface can easily be implemented by adapting the CircularlyLinkedList class to produce a new LinkedCircularQueue class. This class has an advantage over the traditional LinkedQueue, because a call to Q.rotate() is implemented more efficiently than the combination of calls, Q.enqueue(Q.dequeue()), because no nodes are created, destroyed, or relinked by the implementation of a rotate operation on a circularly linked list.</a:t>
            </a:r>
          </a:p>
          <a:p>
            <a:pPr algn="just"/>
            <a:r>
              <a:rPr sz="2000" b="0" dirty="0">
                <a:latin typeface="Arial" panose="020B0604020202020204" pitchFamily="34" charset="0"/>
              </a:rPr>
              <a:t>A circular queue is an excellent abstraction for applications in which elements are cyclically arranged, such as for multiplayer, turn-based games, or round-robin scheduling of computing processes.</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5363"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16</a:t>
            </a:fld>
            <a:r>
              <a:rPr sz="1200" b="0" dirty="0">
                <a:solidFill>
                  <a:srgbClr val="898989"/>
                </a:solidFill>
              </a:rPr>
              <a:t>/21</a:t>
            </a:r>
          </a:p>
        </p:txBody>
      </p:sp>
      <p:sp>
        <p:nvSpPr>
          <p:cNvPr id="15364" name="Rectangle 2"/>
          <p:cNvSpPr>
            <a:spLocks noGrp="1"/>
          </p:cNvSpPr>
          <p:nvPr>
            <p:ph type="title"/>
          </p:nvPr>
        </p:nvSpPr>
        <p:spPr>
          <a:xfrm>
            <a:off x="457200" y="495300"/>
            <a:ext cx="8229600" cy="701675"/>
          </a:xfrm>
        </p:spPr>
        <p:txBody>
          <a:bodyPr vert="horz" wrap="square" lIns="91440" tIns="45720" rIns="91440" bIns="45720" anchor="ctr" anchorCtr="0">
            <a:spAutoFit/>
          </a:bodyPr>
          <a:lstStyle/>
          <a:p>
            <a:r>
              <a:rPr sz="4000" b="1" kern="1200" dirty="0">
                <a:solidFill>
                  <a:schemeClr val="hlink"/>
                </a:solidFill>
                <a:latin typeface="+mj-lt"/>
                <a:ea typeface="+mj-ea"/>
                <a:cs typeface="Arial" panose="020B0604020202020204" pitchFamily="34" charset="0"/>
              </a:rPr>
              <a:t>Queue Interface in Java - 1</a:t>
            </a:r>
            <a:endParaRPr sz="4000" b="1" kern="1200" dirty="0">
              <a:solidFill>
                <a:schemeClr val="hlink"/>
              </a:solidFill>
              <a:latin typeface="+mj-lt"/>
              <a:ea typeface="Arial" panose="020B0604020202020204" pitchFamily="34" charset="0"/>
              <a:cs typeface="+mj-cs"/>
            </a:endParaRPr>
          </a:p>
        </p:txBody>
      </p:sp>
      <p:sp>
        <p:nvSpPr>
          <p:cNvPr id="15365" name="Rectangle 3"/>
          <p:cNvSpPr>
            <a:spLocks noGrp="1"/>
          </p:cNvSpPr>
          <p:nvPr>
            <p:ph idx="1"/>
          </p:nvPr>
        </p:nvSpPr>
        <p:spPr>
          <a:xfrm>
            <a:off x="609600" y="1795463"/>
            <a:ext cx="3581400" cy="4038600"/>
          </a:xfrm>
        </p:spPr>
        <p:txBody>
          <a:bodyPr vert="horz" wrap="square" lIns="91440" tIns="45720" rIns="91440" bIns="45720" anchor="t" anchorCtr="0"/>
          <a:lstStyle/>
          <a:p>
            <a:pPr>
              <a:buFont typeface="Arial" panose="020B0604020202020204" pitchFamily="34" charset="0"/>
              <a:buChar char="•"/>
            </a:pPr>
            <a:r>
              <a:rPr sz="2800" kern="1200" dirty="0">
                <a:latin typeface="+mn-lt"/>
                <a:ea typeface="+mn-ea"/>
                <a:cs typeface="Arial" panose="020B0604020202020204" pitchFamily="34" charset="0"/>
              </a:rPr>
              <a:t>Java interface corresponding to our Queue ADT</a:t>
            </a:r>
          </a:p>
          <a:p>
            <a:pPr>
              <a:buFont typeface="Arial" panose="020B0604020202020204" pitchFamily="34" charset="0"/>
              <a:buChar char="•"/>
            </a:pPr>
            <a:r>
              <a:rPr sz="2800" kern="1200" dirty="0">
                <a:latin typeface="+mn-lt"/>
                <a:ea typeface="+mn-ea"/>
                <a:cs typeface="Arial" panose="020B0604020202020204" pitchFamily="34" charset="0"/>
              </a:rPr>
              <a:t>Requires the definition of class </a:t>
            </a:r>
            <a:r>
              <a:rPr sz="2800" kern="1200" dirty="0">
                <a:solidFill>
                  <a:schemeClr val="hlink"/>
                </a:solidFill>
                <a:latin typeface="Arial Narrow" panose="020B0606020202030204" pitchFamily="34" charset="0"/>
                <a:ea typeface="+mn-ea"/>
                <a:cs typeface="Arial" panose="020B0604020202020204" pitchFamily="34" charset="0"/>
              </a:rPr>
              <a:t>EmptyQueueException</a:t>
            </a:r>
            <a:endParaRPr sz="2800" kern="1200" dirty="0">
              <a:latin typeface="+mn-lt"/>
              <a:ea typeface="+mn-ea"/>
              <a:cs typeface="Arial" panose="020B0604020202020204" pitchFamily="34" charset="0"/>
            </a:endParaRPr>
          </a:p>
          <a:p>
            <a:pPr>
              <a:buFont typeface="Arial" panose="020B0604020202020204" pitchFamily="34" charset="0"/>
              <a:buChar char="•"/>
            </a:pPr>
            <a:r>
              <a:rPr sz="2800" kern="1200" dirty="0">
                <a:latin typeface="+mn-lt"/>
                <a:ea typeface="+mn-ea"/>
                <a:cs typeface="Arial" panose="020B0604020202020204" pitchFamily="34" charset="0"/>
              </a:rPr>
              <a:t>No corresponding built-in Java class</a:t>
            </a:r>
            <a:endParaRPr sz="2800" kern="1200" dirty="0">
              <a:solidFill>
                <a:schemeClr val="tx2"/>
              </a:solidFill>
              <a:latin typeface="Arial Narrow" panose="020B0606020202030204" pitchFamily="34" charset="0"/>
              <a:ea typeface="Arial" panose="020B0604020202020204" pitchFamily="34" charset="0"/>
              <a:cs typeface="+mn-cs"/>
            </a:endParaRPr>
          </a:p>
        </p:txBody>
      </p:sp>
      <p:sp>
        <p:nvSpPr>
          <p:cNvPr id="15366" name="Text Box 4"/>
          <p:cNvSpPr txBox="1"/>
          <p:nvPr/>
        </p:nvSpPr>
        <p:spPr>
          <a:xfrm>
            <a:off x="4343400" y="1643063"/>
            <a:ext cx="4419600" cy="4300537"/>
          </a:xfrm>
          <a:prstGeom prst="rect">
            <a:avLst/>
          </a:prstGeom>
          <a:noFill/>
          <a:ln w="9525" cap="flat" cmpd="sng">
            <a:solidFill>
              <a:schemeClr val="tx1"/>
            </a:solidFill>
            <a:prstDash val="solid"/>
            <a:miter/>
            <a:headEnd type="none" w="med" len="med"/>
            <a:tailEnd type="none" w="med" len="med"/>
          </a:ln>
        </p:spPr>
        <p:txBody>
          <a:bodyPr>
            <a:spAutoFit/>
          </a:bodyPr>
          <a:lstStyle/>
          <a:p>
            <a:pPr defTabSz="228600">
              <a:spcBef>
                <a:spcPct val="50000"/>
              </a:spcBef>
            </a:pPr>
            <a:r>
              <a:rPr sz="2400" b="0" dirty="0">
                <a:solidFill>
                  <a:srgbClr val="000000"/>
                </a:solidFill>
                <a:latin typeface="Arial Narrow" panose="020B0606020202030204" pitchFamily="34" charset="0"/>
              </a:rPr>
              <a:t>public interface</a:t>
            </a:r>
            <a:r>
              <a:rPr sz="2400" b="0" dirty="0">
                <a:latin typeface="Arial Narrow" panose="020B0606020202030204" pitchFamily="34" charset="0"/>
              </a:rPr>
              <a:t> </a:t>
            </a:r>
            <a:r>
              <a:rPr sz="2400" b="0" dirty="0">
                <a:solidFill>
                  <a:schemeClr val="tx2"/>
                </a:solidFill>
                <a:latin typeface="Arial Narrow" panose="020B0606020202030204" pitchFamily="34" charset="0"/>
              </a:rPr>
              <a:t>Queue</a:t>
            </a:r>
            <a:r>
              <a:rPr sz="2400" b="0" dirty="0">
                <a:latin typeface="Arial Narrow" panose="020B0606020202030204" pitchFamily="34" charset="0"/>
              </a:rPr>
              <a:t> </a:t>
            </a:r>
            <a:r>
              <a:rPr sz="2400" b="0" dirty="0">
                <a:solidFill>
                  <a:srgbClr val="000000"/>
                </a:solidFill>
                <a:latin typeface="Arial Narrow" panose="020B0606020202030204" pitchFamily="34" charset="0"/>
              </a:rPr>
              <a:t>{</a:t>
            </a:r>
          </a:p>
          <a:p>
            <a:pPr defTabSz="228600">
              <a:spcBef>
                <a:spcPct val="50000"/>
              </a:spcBef>
            </a:pPr>
            <a:r>
              <a:rPr sz="2400" b="0" dirty="0">
                <a:latin typeface="Arial Narrow" panose="020B0606020202030204" pitchFamily="34" charset="0"/>
              </a:rPr>
              <a:t>	</a:t>
            </a:r>
            <a:r>
              <a:rPr sz="2400" b="0" dirty="0">
                <a:solidFill>
                  <a:srgbClr val="000000"/>
                </a:solidFill>
                <a:latin typeface="Arial Narrow" panose="020B0606020202030204" pitchFamily="34" charset="0"/>
              </a:rPr>
              <a:t>public</a:t>
            </a:r>
            <a:r>
              <a:rPr sz="2400" b="0" dirty="0">
                <a:latin typeface="Arial Narrow" panose="020B0606020202030204" pitchFamily="34" charset="0"/>
              </a:rPr>
              <a:t> int </a:t>
            </a:r>
            <a:r>
              <a:rPr sz="2400" b="0" dirty="0">
                <a:solidFill>
                  <a:schemeClr val="tx2"/>
                </a:solidFill>
                <a:latin typeface="Arial Narrow" panose="020B0606020202030204" pitchFamily="34" charset="0"/>
              </a:rPr>
              <a:t>size()</a:t>
            </a:r>
            <a:r>
              <a:rPr sz="2400" b="0" dirty="0">
                <a:latin typeface="Arial Narrow" panose="020B0606020202030204" pitchFamily="34" charset="0"/>
              </a:rPr>
              <a:t>;</a:t>
            </a:r>
          </a:p>
          <a:p>
            <a:pPr defTabSz="228600">
              <a:spcBef>
                <a:spcPct val="50000"/>
              </a:spcBef>
            </a:pPr>
            <a:r>
              <a:rPr sz="2400" b="0" dirty="0">
                <a:latin typeface="Arial Narrow" panose="020B0606020202030204" pitchFamily="34" charset="0"/>
              </a:rPr>
              <a:t>	</a:t>
            </a:r>
            <a:r>
              <a:rPr sz="2400" b="0" dirty="0">
                <a:solidFill>
                  <a:srgbClr val="000000"/>
                </a:solidFill>
                <a:latin typeface="Arial Narrow" panose="020B0606020202030204" pitchFamily="34" charset="0"/>
              </a:rPr>
              <a:t>public</a:t>
            </a:r>
            <a:r>
              <a:rPr sz="2400" b="0" dirty="0">
                <a:latin typeface="Arial Narrow" panose="020B0606020202030204" pitchFamily="34" charset="0"/>
              </a:rPr>
              <a:t> boolean </a:t>
            </a:r>
            <a:r>
              <a:rPr sz="2400" b="0" dirty="0">
                <a:solidFill>
                  <a:schemeClr val="tx2"/>
                </a:solidFill>
                <a:latin typeface="Arial Narrow" panose="020B0606020202030204" pitchFamily="34" charset="0"/>
              </a:rPr>
              <a:t>isEmpty()</a:t>
            </a:r>
            <a:r>
              <a:rPr sz="2400" b="0" dirty="0">
                <a:latin typeface="Arial Narrow" panose="020B0606020202030204" pitchFamily="34" charset="0"/>
              </a:rPr>
              <a:t>;</a:t>
            </a:r>
          </a:p>
          <a:p>
            <a:pPr defTabSz="228600">
              <a:spcBef>
                <a:spcPct val="50000"/>
              </a:spcBef>
            </a:pPr>
            <a:r>
              <a:rPr sz="2400" b="0" dirty="0">
                <a:latin typeface="Arial Narrow" panose="020B0606020202030204" pitchFamily="34" charset="0"/>
              </a:rPr>
              <a:t>	</a:t>
            </a:r>
            <a:r>
              <a:rPr sz="2400" b="0" dirty="0">
                <a:solidFill>
                  <a:srgbClr val="000000"/>
                </a:solidFill>
                <a:latin typeface="Arial Narrow" panose="020B0606020202030204" pitchFamily="34" charset="0"/>
              </a:rPr>
              <a:t>public</a:t>
            </a:r>
            <a:r>
              <a:rPr sz="2400" b="0" dirty="0">
                <a:latin typeface="Arial Narrow" panose="020B0606020202030204" pitchFamily="34" charset="0"/>
              </a:rPr>
              <a:t> Object </a:t>
            </a:r>
            <a:r>
              <a:rPr sz="2400" b="0" dirty="0">
                <a:solidFill>
                  <a:schemeClr val="tx2"/>
                </a:solidFill>
                <a:latin typeface="Arial Narrow" panose="020B0606020202030204" pitchFamily="34" charset="0"/>
              </a:rPr>
              <a:t>front()</a:t>
            </a:r>
            <a:br>
              <a:rPr sz="2400" b="0" dirty="0">
                <a:latin typeface="Arial Narrow" panose="020B0606020202030204" pitchFamily="34" charset="0"/>
              </a:rPr>
            </a:br>
            <a:r>
              <a:rPr sz="2400" b="0" dirty="0">
                <a:latin typeface="Arial Narrow" panose="020B0606020202030204" pitchFamily="34" charset="0"/>
              </a:rPr>
              <a:t>			</a:t>
            </a:r>
            <a:r>
              <a:rPr sz="2400" b="0" dirty="0">
                <a:solidFill>
                  <a:srgbClr val="000000"/>
                </a:solidFill>
                <a:latin typeface="Arial Narrow" panose="020B0606020202030204" pitchFamily="34" charset="0"/>
              </a:rPr>
              <a:t>throws</a:t>
            </a:r>
            <a:r>
              <a:rPr sz="2400" b="0" dirty="0">
                <a:latin typeface="Arial Narrow" panose="020B0606020202030204" pitchFamily="34" charset="0"/>
              </a:rPr>
              <a:t> </a:t>
            </a:r>
            <a:r>
              <a:rPr sz="2400" b="0" dirty="0">
                <a:solidFill>
                  <a:schemeClr val="hlink"/>
                </a:solidFill>
                <a:latin typeface="Arial Narrow" panose="020B0606020202030204" pitchFamily="34" charset="0"/>
              </a:rPr>
              <a:t>EmptyQueueException</a:t>
            </a:r>
            <a:r>
              <a:rPr sz="2400" b="0" dirty="0">
                <a:latin typeface="Arial Narrow" panose="020B0606020202030204" pitchFamily="34" charset="0"/>
              </a:rPr>
              <a:t>;</a:t>
            </a:r>
          </a:p>
          <a:p>
            <a:pPr defTabSz="228600">
              <a:spcBef>
                <a:spcPct val="50000"/>
              </a:spcBef>
            </a:pPr>
            <a:r>
              <a:rPr sz="2400" b="0" dirty="0">
                <a:latin typeface="Arial Narrow" panose="020B0606020202030204" pitchFamily="34" charset="0"/>
              </a:rPr>
              <a:t>	</a:t>
            </a:r>
            <a:r>
              <a:rPr sz="2400" b="0" dirty="0">
                <a:solidFill>
                  <a:srgbClr val="000000"/>
                </a:solidFill>
                <a:latin typeface="Arial Narrow" panose="020B0606020202030204" pitchFamily="34" charset="0"/>
              </a:rPr>
              <a:t>public void</a:t>
            </a:r>
            <a:r>
              <a:rPr sz="2400" b="0" dirty="0">
                <a:latin typeface="Arial Narrow" panose="020B0606020202030204" pitchFamily="34" charset="0"/>
              </a:rPr>
              <a:t> </a:t>
            </a:r>
            <a:r>
              <a:rPr sz="2400" b="0" dirty="0">
                <a:solidFill>
                  <a:schemeClr val="tx2"/>
                </a:solidFill>
                <a:latin typeface="Arial Narrow" panose="020B0606020202030204" pitchFamily="34" charset="0"/>
              </a:rPr>
              <a:t>enqueue(Object o)</a:t>
            </a:r>
            <a:r>
              <a:rPr sz="2400" b="0" dirty="0">
                <a:latin typeface="Arial Narrow" panose="020B0606020202030204" pitchFamily="34" charset="0"/>
              </a:rPr>
              <a:t>;</a:t>
            </a:r>
          </a:p>
          <a:p>
            <a:pPr defTabSz="228600">
              <a:spcBef>
                <a:spcPct val="50000"/>
              </a:spcBef>
            </a:pPr>
            <a:r>
              <a:rPr sz="2400" b="0" dirty="0">
                <a:latin typeface="Arial Narrow" panose="020B0606020202030204" pitchFamily="34" charset="0"/>
              </a:rPr>
              <a:t>	</a:t>
            </a:r>
            <a:r>
              <a:rPr sz="2400" b="0" dirty="0">
                <a:solidFill>
                  <a:srgbClr val="000000"/>
                </a:solidFill>
                <a:latin typeface="Arial Narrow" panose="020B0606020202030204" pitchFamily="34" charset="0"/>
              </a:rPr>
              <a:t>public</a:t>
            </a:r>
            <a:r>
              <a:rPr sz="2400" b="0" dirty="0">
                <a:latin typeface="Arial Narrow" panose="020B0606020202030204" pitchFamily="34" charset="0"/>
              </a:rPr>
              <a:t> Object </a:t>
            </a:r>
            <a:r>
              <a:rPr sz="2400" b="0" dirty="0">
                <a:solidFill>
                  <a:schemeClr val="tx2"/>
                </a:solidFill>
                <a:latin typeface="Arial Narrow" panose="020B0606020202030204" pitchFamily="34" charset="0"/>
              </a:rPr>
              <a:t>dequeue()</a:t>
            </a:r>
            <a:br>
              <a:rPr sz="2400" b="0" dirty="0">
                <a:latin typeface="Arial Narrow" panose="020B0606020202030204" pitchFamily="34" charset="0"/>
              </a:rPr>
            </a:br>
            <a:r>
              <a:rPr sz="2400" b="0" dirty="0">
                <a:latin typeface="Arial Narrow" panose="020B0606020202030204" pitchFamily="34" charset="0"/>
              </a:rPr>
              <a:t>			 </a:t>
            </a:r>
            <a:r>
              <a:rPr sz="2400" b="0" dirty="0">
                <a:solidFill>
                  <a:srgbClr val="000000"/>
                </a:solidFill>
                <a:latin typeface="Arial Narrow" panose="020B0606020202030204" pitchFamily="34" charset="0"/>
              </a:rPr>
              <a:t>throws</a:t>
            </a:r>
            <a:r>
              <a:rPr sz="2400" b="0" dirty="0">
                <a:latin typeface="Arial Narrow" panose="020B0606020202030204" pitchFamily="34" charset="0"/>
              </a:rPr>
              <a:t> </a:t>
            </a:r>
            <a:r>
              <a:rPr sz="2400" b="0" dirty="0">
                <a:solidFill>
                  <a:schemeClr val="hlink"/>
                </a:solidFill>
                <a:latin typeface="Arial Narrow" panose="020B0606020202030204" pitchFamily="34" charset="0"/>
              </a:rPr>
              <a:t>EmptyQueueException</a:t>
            </a:r>
            <a:r>
              <a:rPr sz="2400" b="0" dirty="0">
                <a:latin typeface="Arial Narrow" panose="020B0606020202030204" pitchFamily="34" charset="0"/>
              </a:rPr>
              <a:t>;</a:t>
            </a:r>
            <a:br>
              <a:rPr sz="2400" b="0" dirty="0">
                <a:latin typeface="Arial Narrow" panose="020B0606020202030204" pitchFamily="34" charset="0"/>
              </a:rPr>
            </a:br>
            <a:r>
              <a:rPr sz="2400" b="0" dirty="0">
                <a:solidFill>
                  <a:srgbClr val="000000"/>
                </a:solidFill>
                <a:latin typeface="Arial Narrow" panose="020B0606020202030204" pitchFamily="34"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638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17</a:t>
            </a:fld>
            <a:r>
              <a:rPr sz="1200" b="0" dirty="0">
                <a:solidFill>
                  <a:srgbClr val="898989"/>
                </a:solidFill>
              </a:rPr>
              <a:t>/21</a:t>
            </a:r>
          </a:p>
        </p:txBody>
      </p:sp>
      <p:sp>
        <p:nvSpPr>
          <p:cNvPr id="16388" name="Rectangle 2"/>
          <p:cNvSpPr>
            <a:spLocks noGrp="1"/>
          </p:cNvSpPr>
          <p:nvPr>
            <p:ph type="title"/>
          </p:nvPr>
        </p:nvSpPr>
        <p:spPr>
          <a:xfrm>
            <a:off x="533400" y="762000"/>
            <a:ext cx="8229600" cy="641350"/>
          </a:xfrm>
        </p:spPr>
        <p:txBody>
          <a:bodyPr vert="horz" wrap="square" lIns="91440" tIns="45720" rIns="91440" bIns="45720" anchor="ctr" anchorCtr="0">
            <a:spAutoFit/>
          </a:bodyPr>
          <a:lstStyle/>
          <a:p>
            <a:r>
              <a:rPr sz="3600" b="1" dirty="0">
                <a:solidFill>
                  <a:srgbClr val="CC3300"/>
                </a:solidFill>
              </a:rPr>
              <a:t>Double-Ended Queues (Deque) - 1</a:t>
            </a:r>
          </a:p>
        </p:txBody>
      </p:sp>
      <p:sp>
        <p:nvSpPr>
          <p:cNvPr id="4"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17</a:t>
            </a:fld>
            <a:endParaRPr lang="en-US" sz="1200" dirty="0">
              <a:solidFill>
                <a:srgbClr val="FFFFFF"/>
              </a:solidFill>
              <a:latin typeface="Arial" panose="020B0604020202020204" pitchFamily="34" charset="0"/>
            </a:endParaRPr>
          </a:p>
        </p:txBody>
      </p:sp>
      <p:sp>
        <p:nvSpPr>
          <p:cNvPr id="16390" name="Text Box 5"/>
          <p:cNvSpPr txBox="1"/>
          <p:nvPr/>
        </p:nvSpPr>
        <p:spPr>
          <a:xfrm>
            <a:off x="643890" y="1600200"/>
            <a:ext cx="7791450" cy="2461260"/>
          </a:xfrm>
          <a:prstGeom prst="rect">
            <a:avLst/>
          </a:prstGeom>
          <a:noFill/>
          <a:ln w="9525">
            <a:noFill/>
          </a:ln>
        </p:spPr>
        <p:txBody>
          <a:bodyPr wrap="square">
            <a:spAutoFit/>
          </a:bodyPr>
          <a:lstStyle/>
          <a:p>
            <a:pPr algn="just"/>
            <a:r>
              <a:rPr sz="2200" b="0" dirty="0">
                <a:latin typeface="Arial" panose="020B0604020202020204" pitchFamily="34" charset="0"/>
              </a:rPr>
              <a:t>We next consider a queue-like data structure that supports insertion and deletion at both the front and the back of the queue. Such a structure is called a </a:t>
            </a:r>
            <a:r>
              <a:rPr sz="2200" i="1" dirty="0">
                <a:solidFill>
                  <a:srgbClr val="FF0000"/>
                </a:solidFill>
                <a:latin typeface="Arial" panose="020B0604020202020204" pitchFamily="34" charset="0"/>
              </a:rPr>
              <a:t>doubleended queue</a:t>
            </a:r>
            <a:r>
              <a:rPr sz="2200" b="0" dirty="0">
                <a:latin typeface="Arial" panose="020B0604020202020204" pitchFamily="34" charset="0"/>
              </a:rPr>
              <a:t>, or </a:t>
            </a:r>
            <a:r>
              <a:rPr sz="2200" i="1" dirty="0">
                <a:solidFill>
                  <a:srgbClr val="FF0000"/>
                </a:solidFill>
                <a:latin typeface="Arial" panose="020B0604020202020204" pitchFamily="34" charset="0"/>
              </a:rPr>
              <a:t>deque</a:t>
            </a:r>
            <a:r>
              <a:rPr sz="2200" b="0" dirty="0">
                <a:latin typeface="Arial" panose="020B0604020202020204" pitchFamily="34" charset="0"/>
              </a:rPr>
              <a:t>, which is usually pronounced “</a:t>
            </a:r>
            <a:r>
              <a:rPr sz="2200" dirty="0">
                <a:solidFill>
                  <a:srgbClr val="FF0000"/>
                </a:solidFill>
                <a:latin typeface="Arial" panose="020B0604020202020204" pitchFamily="34" charset="0"/>
              </a:rPr>
              <a:t>deck</a:t>
            </a:r>
            <a:r>
              <a:rPr sz="2200" b="0" dirty="0">
                <a:latin typeface="Arial" panose="020B0604020202020204" pitchFamily="34" charset="0"/>
              </a:rPr>
              <a:t>” to avoid confusion with the dequeue method of the regular queue ADT, which is pronounced like the abbreviation “D.Q.”</a:t>
            </a:r>
          </a:p>
          <a:p>
            <a:pPr algn="just"/>
            <a:endParaRPr sz="2200" b="0" dirty="0">
              <a:latin typeface="Arial" panose="020B0604020202020204" pitchFamily="34" charset="0"/>
            </a:endParaRPr>
          </a:p>
        </p:txBody>
      </p:sp>
      <p:pic>
        <p:nvPicPr>
          <p:cNvPr id="2" name="Picture 1"/>
          <p:cNvPicPr>
            <a:picLocks noChangeAspect="1"/>
          </p:cNvPicPr>
          <p:nvPr/>
        </p:nvPicPr>
        <p:blipFill>
          <a:blip r:embed="rId2"/>
          <a:srcRect l="1316" t="6132" r="1316" b="6104"/>
          <a:stretch>
            <a:fillRect/>
          </a:stretch>
        </p:blipFill>
        <p:spPr>
          <a:xfrm>
            <a:off x="1524000" y="3778250"/>
            <a:ext cx="6596380" cy="231775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638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18</a:t>
            </a:fld>
            <a:r>
              <a:rPr sz="1200" b="0" dirty="0">
                <a:solidFill>
                  <a:srgbClr val="898989"/>
                </a:solidFill>
              </a:rPr>
              <a:t>/21</a:t>
            </a:r>
          </a:p>
        </p:txBody>
      </p:sp>
      <p:sp>
        <p:nvSpPr>
          <p:cNvPr id="16388" name="Rectangle 2"/>
          <p:cNvSpPr>
            <a:spLocks noGrp="1"/>
          </p:cNvSpPr>
          <p:nvPr>
            <p:ph type="title"/>
          </p:nvPr>
        </p:nvSpPr>
        <p:spPr>
          <a:xfrm>
            <a:off x="304800" y="533400"/>
            <a:ext cx="8229600" cy="641350"/>
          </a:xfrm>
        </p:spPr>
        <p:txBody>
          <a:bodyPr vert="horz" wrap="square" lIns="91440" tIns="45720" rIns="91440" bIns="45720" anchor="ctr" anchorCtr="0">
            <a:spAutoFit/>
          </a:bodyPr>
          <a:lstStyle/>
          <a:p>
            <a:r>
              <a:rPr sz="3600" b="1" dirty="0">
                <a:solidFill>
                  <a:srgbClr val="CC3300"/>
                </a:solidFill>
              </a:rPr>
              <a:t>Double-Ended Queues (Deque) - 1</a:t>
            </a:r>
          </a:p>
        </p:txBody>
      </p:sp>
      <p:sp>
        <p:nvSpPr>
          <p:cNvPr id="4"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18</a:t>
            </a:fld>
            <a:endParaRPr lang="en-US" sz="1200" dirty="0">
              <a:solidFill>
                <a:srgbClr val="FFFFFF"/>
              </a:solidFill>
              <a:latin typeface="Arial" panose="020B0604020202020204" pitchFamily="34" charset="0"/>
            </a:endParaRPr>
          </a:p>
        </p:txBody>
      </p:sp>
      <p:sp>
        <p:nvSpPr>
          <p:cNvPr id="16390" name="Text Box 5"/>
          <p:cNvSpPr txBox="1"/>
          <p:nvPr/>
        </p:nvSpPr>
        <p:spPr>
          <a:xfrm>
            <a:off x="762000" y="1676400"/>
            <a:ext cx="7691120" cy="3476625"/>
          </a:xfrm>
          <a:prstGeom prst="rect">
            <a:avLst/>
          </a:prstGeom>
          <a:noFill/>
          <a:ln w="9525">
            <a:noFill/>
          </a:ln>
        </p:spPr>
        <p:txBody>
          <a:bodyPr wrap="square">
            <a:spAutoFit/>
          </a:bodyPr>
          <a:lstStyle/>
          <a:p>
            <a:pPr algn="just"/>
            <a:r>
              <a:rPr sz="2200" b="0" dirty="0">
                <a:latin typeface="Arial" panose="020B0604020202020204" pitchFamily="34" charset="0"/>
              </a:rPr>
              <a:t>The deque abstract data type is more general than both the stack and the queue ADTs. The extra generality can be useful in some applications. </a:t>
            </a:r>
          </a:p>
          <a:p>
            <a:pPr algn="just"/>
            <a:r>
              <a:rPr sz="2200" b="0" dirty="0">
                <a:latin typeface="Arial" panose="020B0604020202020204" pitchFamily="34" charset="0"/>
              </a:rPr>
              <a:t>For example, we described a restaurant using a queue to maintain a waitlist. Occasionally, the first person might be removed from the queue only to find that a table was not available; typically, the restaurant will reinsert the person at the </a:t>
            </a:r>
            <a:r>
              <a:rPr sz="2200" b="0" i="1" dirty="0">
                <a:latin typeface="Arial" panose="020B0604020202020204" pitchFamily="34" charset="0"/>
              </a:rPr>
              <a:t>first </a:t>
            </a:r>
            <a:r>
              <a:rPr sz="2200" b="0" dirty="0">
                <a:latin typeface="Arial" panose="020B0604020202020204" pitchFamily="34" charset="0"/>
              </a:rPr>
              <a:t>position in the queue. It may also be that a customer at the end of the queue may grow impatient and leave the restaurant.</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741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19</a:t>
            </a:fld>
            <a:r>
              <a:rPr sz="1200" b="0" dirty="0">
                <a:solidFill>
                  <a:srgbClr val="898989"/>
                </a:solidFill>
              </a:rPr>
              <a:t>/21</a:t>
            </a:r>
          </a:p>
        </p:txBody>
      </p:sp>
      <p:sp>
        <p:nvSpPr>
          <p:cNvPr id="17412" name="Rectangle 2"/>
          <p:cNvSpPr>
            <a:spLocks noGrp="1"/>
          </p:cNvSpPr>
          <p:nvPr>
            <p:ph type="title"/>
          </p:nvPr>
        </p:nvSpPr>
        <p:spPr>
          <a:xfrm>
            <a:off x="304800" y="533400"/>
            <a:ext cx="8229600" cy="641350"/>
          </a:xfrm>
        </p:spPr>
        <p:txBody>
          <a:bodyPr vert="horz" wrap="square" lIns="91440" tIns="45720" rIns="91440" bIns="45720" anchor="ctr" anchorCtr="0">
            <a:spAutoFit/>
          </a:bodyPr>
          <a:lstStyle/>
          <a:p>
            <a:r>
              <a:rPr sz="3600" b="1" dirty="0">
                <a:solidFill>
                  <a:srgbClr val="CC3300"/>
                </a:solidFill>
              </a:rPr>
              <a:t>Double-Ended Queues (Deque) - 2</a:t>
            </a:r>
          </a:p>
        </p:txBody>
      </p:sp>
      <p:sp>
        <p:nvSpPr>
          <p:cNvPr id="4"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19</a:t>
            </a:fld>
            <a:endParaRPr lang="en-US" sz="1200" dirty="0">
              <a:solidFill>
                <a:srgbClr val="FFFFFF"/>
              </a:solidFill>
              <a:latin typeface="Arial" panose="020B0604020202020204" pitchFamily="34" charset="0"/>
            </a:endParaRPr>
          </a:p>
        </p:txBody>
      </p:sp>
      <p:sp>
        <p:nvSpPr>
          <p:cNvPr id="17414" name="Text Box 4"/>
          <p:cNvSpPr txBox="1"/>
          <p:nvPr/>
        </p:nvSpPr>
        <p:spPr>
          <a:xfrm>
            <a:off x="534035" y="1295400"/>
            <a:ext cx="8305165" cy="4841240"/>
          </a:xfrm>
          <a:prstGeom prst="rect">
            <a:avLst/>
          </a:prstGeom>
          <a:noFill/>
          <a:ln w="9525">
            <a:noFill/>
          </a:ln>
        </p:spPr>
        <p:txBody>
          <a:bodyPr wrap="square">
            <a:spAutoFit/>
          </a:bodyPr>
          <a:lstStyle/>
          <a:p>
            <a:pPr algn="just">
              <a:lnSpc>
                <a:spcPct val="110000"/>
              </a:lnSpc>
            </a:pPr>
            <a:r>
              <a:rPr sz="2000" b="0" dirty="0">
                <a:latin typeface="Arial" panose="020B0604020202020204" pitchFamily="34" charset="0"/>
              </a:rPr>
              <a:t>The deque abstract data type is richer than both the stack and the queue ADTs. To provide a symmetrical abstraction, the deque ADT is defined to support the following update methods:</a:t>
            </a:r>
          </a:p>
          <a:p>
            <a:pPr marL="285750" indent="-285750" algn="just">
              <a:lnSpc>
                <a:spcPct val="110000"/>
              </a:lnSpc>
              <a:buFont typeface="Arial" panose="020B0604020202020204" pitchFamily="34" charset="0"/>
              <a:buChar char="•"/>
            </a:pPr>
            <a:r>
              <a:rPr sz="1700" dirty="0">
                <a:latin typeface="Arial" panose="020B0604020202020204" pitchFamily="34" charset="0"/>
              </a:rPr>
              <a:t>addFirst(</a:t>
            </a:r>
            <a:r>
              <a:rPr sz="1700" i="1" dirty="0">
                <a:latin typeface="Arial" panose="020B0604020202020204" pitchFamily="34" charset="0"/>
              </a:rPr>
              <a:t>e</a:t>
            </a:r>
            <a:r>
              <a:rPr sz="1700" dirty="0">
                <a:latin typeface="Arial" panose="020B0604020202020204" pitchFamily="34" charset="0"/>
              </a:rPr>
              <a:t>)</a:t>
            </a:r>
            <a:r>
              <a:rPr sz="1700" b="0" dirty="0">
                <a:latin typeface="Arial" panose="020B0604020202020204" pitchFamily="34" charset="0"/>
              </a:rPr>
              <a:t>: Insert a new element </a:t>
            </a:r>
            <a:r>
              <a:rPr sz="1700" b="0" i="1" dirty="0">
                <a:latin typeface="Arial" panose="020B0604020202020204" pitchFamily="34" charset="0"/>
              </a:rPr>
              <a:t>e </a:t>
            </a:r>
            <a:r>
              <a:rPr sz="1700" b="0" dirty="0">
                <a:latin typeface="Arial" panose="020B0604020202020204" pitchFamily="34" charset="0"/>
              </a:rPr>
              <a:t>at the front of the deque.</a:t>
            </a:r>
          </a:p>
          <a:p>
            <a:pPr marL="285750" indent="-285750" algn="just">
              <a:lnSpc>
                <a:spcPct val="110000"/>
              </a:lnSpc>
              <a:buFont typeface="Arial" panose="020B0604020202020204" pitchFamily="34" charset="0"/>
              <a:buChar char="•"/>
            </a:pPr>
            <a:r>
              <a:rPr sz="1700" dirty="0">
                <a:latin typeface="Arial" panose="020B0604020202020204" pitchFamily="34" charset="0"/>
              </a:rPr>
              <a:t>addLast(</a:t>
            </a:r>
            <a:r>
              <a:rPr sz="1700" i="1" dirty="0">
                <a:latin typeface="Arial" panose="020B0604020202020204" pitchFamily="34" charset="0"/>
              </a:rPr>
              <a:t>e</a:t>
            </a:r>
            <a:r>
              <a:rPr sz="1700" dirty="0">
                <a:latin typeface="Arial" panose="020B0604020202020204" pitchFamily="34" charset="0"/>
              </a:rPr>
              <a:t>)</a:t>
            </a:r>
            <a:r>
              <a:rPr sz="1700" b="0" dirty="0">
                <a:latin typeface="Arial" panose="020B0604020202020204" pitchFamily="34" charset="0"/>
              </a:rPr>
              <a:t>: Insert a new element </a:t>
            </a:r>
            <a:r>
              <a:rPr sz="1700" b="0" i="1" dirty="0">
                <a:latin typeface="Arial" panose="020B0604020202020204" pitchFamily="34" charset="0"/>
              </a:rPr>
              <a:t>e </a:t>
            </a:r>
            <a:r>
              <a:rPr sz="1700" b="0" dirty="0">
                <a:latin typeface="Arial" panose="020B0604020202020204" pitchFamily="34" charset="0"/>
              </a:rPr>
              <a:t>at the back of the deque.</a:t>
            </a:r>
          </a:p>
          <a:p>
            <a:pPr marL="285750" indent="-285750" algn="just">
              <a:lnSpc>
                <a:spcPct val="110000"/>
              </a:lnSpc>
              <a:buFont typeface="Arial" panose="020B0604020202020204" pitchFamily="34" charset="0"/>
              <a:buChar char="•"/>
            </a:pPr>
            <a:r>
              <a:rPr sz="1700" dirty="0">
                <a:latin typeface="Arial" panose="020B0604020202020204" pitchFamily="34" charset="0"/>
              </a:rPr>
              <a:t>removeFirst()</a:t>
            </a:r>
            <a:r>
              <a:rPr sz="1700" b="0" dirty="0">
                <a:latin typeface="Arial" panose="020B0604020202020204" pitchFamily="34" charset="0"/>
              </a:rPr>
              <a:t>: Remove and return the first element of the deque (or null if the deque is empty).</a:t>
            </a:r>
          </a:p>
          <a:p>
            <a:pPr marL="285750" indent="-285750" algn="just">
              <a:lnSpc>
                <a:spcPct val="110000"/>
              </a:lnSpc>
              <a:buFont typeface="Arial" panose="020B0604020202020204" pitchFamily="34" charset="0"/>
              <a:buChar char="•"/>
            </a:pPr>
            <a:r>
              <a:rPr sz="1700" dirty="0">
                <a:latin typeface="Arial" panose="020B0604020202020204" pitchFamily="34" charset="0"/>
              </a:rPr>
              <a:t>removeLast()</a:t>
            </a:r>
            <a:r>
              <a:rPr sz="1700" b="0" dirty="0">
                <a:latin typeface="Arial" panose="020B0604020202020204" pitchFamily="34" charset="0"/>
              </a:rPr>
              <a:t>: Remove and return the last element of the deque (or null if the deque is empty).</a:t>
            </a:r>
          </a:p>
          <a:p>
            <a:pPr marL="285750" indent="-285750" algn="just">
              <a:lnSpc>
                <a:spcPct val="110000"/>
              </a:lnSpc>
              <a:buFont typeface="Arial" panose="020B0604020202020204" pitchFamily="34" charset="0"/>
              <a:buChar char="•"/>
            </a:pPr>
            <a:r>
              <a:rPr sz="1700" b="0" dirty="0">
                <a:latin typeface="Arial" panose="020B0604020202020204" pitchFamily="34" charset="0"/>
              </a:rPr>
              <a:t>Additionally, the deque ADT will include the following accessors:</a:t>
            </a:r>
          </a:p>
          <a:p>
            <a:pPr marL="742950" lvl="1" indent="-285750" algn="just">
              <a:lnSpc>
                <a:spcPct val="110000"/>
              </a:lnSpc>
              <a:buFont typeface="Wingdings" panose="05000000000000000000" charset="0"/>
              <a:buChar char="ü"/>
            </a:pPr>
            <a:r>
              <a:rPr sz="1700" dirty="0">
                <a:latin typeface="Arial" panose="020B0604020202020204" pitchFamily="34" charset="0"/>
              </a:rPr>
              <a:t>first()</a:t>
            </a:r>
            <a:r>
              <a:rPr sz="1700" b="0" dirty="0">
                <a:latin typeface="Arial" panose="020B0604020202020204" pitchFamily="34" charset="0"/>
              </a:rPr>
              <a:t>: Returns the first element of the deque, without removing it (or null if the deque is empty).</a:t>
            </a:r>
          </a:p>
          <a:p>
            <a:pPr marL="742950" lvl="1" indent="-285750" algn="just">
              <a:lnSpc>
                <a:spcPct val="110000"/>
              </a:lnSpc>
              <a:buFont typeface="Wingdings" panose="05000000000000000000" charset="0"/>
              <a:buChar char="ü"/>
            </a:pPr>
            <a:r>
              <a:rPr sz="1700" dirty="0">
                <a:latin typeface="Arial" panose="020B0604020202020204" pitchFamily="34" charset="0"/>
              </a:rPr>
              <a:t>last()</a:t>
            </a:r>
            <a:r>
              <a:rPr sz="1700" b="0" dirty="0">
                <a:latin typeface="Arial" panose="020B0604020202020204" pitchFamily="34" charset="0"/>
              </a:rPr>
              <a:t>: Returns the last element of the deque, without removing it (or null if the deque is empty).</a:t>
            </a:r>
          </a:p>
          <a:p>
            <a:pPr marL="742950" lvl="1" indent="-285750" algn="just">
              <a:lnSpc>
                <a:spcPct val="110000"/>
              </a:lnSpc>
              <a:buFont typeface="Wingdings" panose="05000000000000000000" charset="0"/>
              <a:buChar char="ü"/>
            </a:pPr>
            <a:r>
              <a:rPr sz="1700" dirty="0">
                <a:latin typeface="Arial" panose="020B0604020202020204" pitchFamily="34" charset="0"/>
              </a:rPr>
              <a:t>size()</a:t>
            </a:r>
            <a:r>
              <a:rPr sz="1700" b="0" dirty="0">
                <a:latin typeface="Arial" panose="020B0604020202020204" pitchFamily="34" charset="0"/>
              </a:rPr>
              <a:t>: Returns the number of elements in the deque.</a:t>
            </a:r>
          </a:p>
          <a:p>
            <a:pPr marL="742950" lvl="1" indent="-285750" algn="just">
              <a:lnSpc>
                <a:spcPct val="110000"/>
              </a:lnSpc>
              <a:buFont typeface="Wingdings" panose="05000000000000000000" charset="0"/>
              <a:buChar char="ü"/>
            </a:pPr>
            <a:r>
              <a:rPr sz="1700" dirty="0">
                <a:latin typeface="Arial" panose="020B0604020202020204" pitchFamily="34" charset="0"/>
              </a:rPr>
              <a:t>isEmpty()</a:t>
            </a:r>
            <a:r>
              <a:rPr sz="1700" b="0" dirty="0">
                <a:latin typeface="Arial" panose="020B0604020202020204" pitchFamily="34" charset="0"/>
              </a:rPr>
              <a:t>: Returns a boolean indicating whether the deque is empty.</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3075"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2</a:t>
            </a:fld>
            <a:r>
              <a:rPr sz="1200" b="0" dirty="0">
                <a:solidFill>
                  <a:srgbClr val="898989"/>
                </a:solidFill>
              </a:rPr>
              <a:t>/21</a:t>
            </a:r>
          </a:p>
        </p:txBody>
      </p:sp>
      <p:sp>
        <p:nvSpPr>
          <p:cNvPr id="3076" name="Rectangle 2"/>
          <p:cNvSpPr>
            <a:spLocks noGrp="1"/>
          </p:cNvSpPr>
          <p:nvPr>
            <p:ph type="title"/>
          </p:nvPr>
        </p:nvSpPr>
        <p:spPr>
          <a:xfrm>
            <a:off x="990600" y="822325"/>
            <a:ext cx="6934200" cy="701675"/>
          </a:xfrm>
        </p:spPr>
        <p:txBody>
          <a:bodyPr vert="horz" wrap="square" lIns="91440" tIns="45720" rIns="91440" bIns="45720" anchor="ctr" anchorCtr="0">
            <a:spAutoFit/>
          </a:bodyPr>
          <a:lstStyle/>
          <a:p>
            <a:r>
              <a:rPr sz="4000" b="1" kern="1200" dirty="0">
                <a:solidFill>
                  <a:schemeClr val="hlink"/>
                </a:solidFill>
                <a:latin typeface="+mj-lt"/>
                <a:ea typeface="+mj-ea"/>
                <a:cs typeface="Arial" panose="020B0604020202020204" pitchFamily="34" charset="0"/>
              </a:rPr>
              <a:t>Queues</a:t>
            </a:r>
            <a:endParaRPr sz="4000" b="1" kern="1200" dirty="0">
              <a:solidFill>
                <a:schemeClr val="hlink"/>
              </a:solidFill>
              <a:latin typeface="+mj-lt"/>
              <a:ea typeface="Arial" panose="020B0604020202020204" pitchFamily="34" charset="0"/>
              <a:cs typeface="+mj-cs"/>
            </a:endParaRPr>
          </a:p>
        </p:txBody>
      </p:sp>
      <p:sp>
        <p:nvSpPr>
          <p:cNvPr id="3077" name="Rectangle 2"/>
          <p:cNvSpPr/>
          <p:nvPr/>
        </p:nvSpPr>
        <p:spPr>
          <a:xfrm>
            <a:off x="990600" y="2027238"/>
            <a:ext cx="4492625" cy="641350"/>
          </a:xfrm>
          <a:prstGeom prst="rect">
            <a:avLst/>
          </a:prstGeom>
          <a:noFill/>
          <a:ln w="9525">
            <a:noFill/>
          </a:ln>
        </p:spPr>
        <p:txBody>
          <a:bodyPr anchor="ctr" anchorCtr="0">
            <a:spAutoFit/>
          </a:bodyPr>
          <a:lstStyle/>
          <a:p>
            <a:pPr eaLnBrk="0" hangingPunct="0"/>
            <a:r>
              <a:rPr sz="3600" dirty="0">
                <a:solidFill>
                  <a:srgbClr val="CC3300"/>
                </a:solidFill>
                <a:latin typeface="Calibri" panose="020F0502020204030204" pitchFamily="34" charset="0"/>
              </a:rPr>
              <a:t>Objectives</a:t>
            </a:r>
          </a:p>
        </p:txBody>
      </p:sp>
      <p:sp>
        <p:nvSpPr>
          <p:cNvPr id="3078" name="Rectangle 3"/>
          <p:cNvSpPr/>
          <p:nvPr/>
        </p:nvSpPr>
        <p:spPr>
          <a:xfrm>
            <a:off x="990600" y="2895600"/>
            <a:ext cx="7010400" cy="1747838"/>
          </a:xfrm>
          <a:prstGeom prst="rect">
            <a:avLst/>
          </a:prstGeom>
          <a:noFill/>
          <a:ln w="9525">
            <a:noFill/>
          </a:ln>
        </p:spPr>
        <p:txBody>
          <a:bodyPr>
            <a:spAutoFit/>
          </a:bodyPr>
          <a:lstStyle/>
          <a:p>
            <a:pPr marL="319405" indent="-319405" eaLnBrk="0" hangingPunct="0">
              <a:spcBef>
                <a:spcPct val="20000"/>
              </a:spcBef>
              <a:buFont typeface="Arial" panose="020B0604020202020204" pitchFamily="34" charset="0"/>
              <a:buChar char="•"/>
            </a:pPr>
            <a:r>
              <a:rPr sz="3200" b="0" dirty="0">
                <a:latin typeface="Calibri" panose="020F0502020204030204" pitchFamily="34" charset="0"/>
              </a:rPr>
              <a:t>Queues</a:t>
            </a:r>
          </a:p>
          <a:p>
            <a:pPr marL="319405" indent="-319405" eaLnBrk="0" hangingPunct="0">
              <a:spcBef>
                <a:spcPct val="20000"/>
              </a:spcBef>
              <a:buFont typeface="Arial" panose="020B0604020202020204" pitchFamily="34" charset="0"/>
              <a:buChar char="•"/>
            </a:pPr>
            <a:r>
              <a:rPr sz="3200" b="0" dirty="0">
                <a:latin typeface="Calibri" panose="020F0502020204030204" pitchFamily="34" charset="0"/>
              </a:rPr>
              <a:t>Priority Queues</a:t>
            </a:r>
          </a:p>
          <a:p>
            <a:pPr marL="319405" indent="-319405" eaLnBrk="0" hangingPunct="0">
              <a:spcBef>
                <a:spcPct val="20000"/>
              </a:spcBef>
              <a:buFont typeface="Arial" panose="020B0604020202020204" pitchFamily="34" charset="0"/>
              <a:buChar char="•"/>
            </a:pPr>
            <a:r>
              <a:rPr sz="3200" b="0" dirty="0">
                <a:latin typeface="Calibri" panose="020F0502020204030204" pitchFamily="34" charset="0"/>
              </a:rPr>
              <a:t>Queue interface in java.util</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8435"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20</a:t>
            </a:fld>
            <a:r>
              <a:rPr sz="1200" b="0" dirty="0">
                <a:solidFill>
                  <a:srgbClr val="898989"/>
                </a:solidFill>
              </a:rPr>
              <a:t>/21</a:t>
            </a:r>
          </a:p>
        </p:txBody>
      </p:sp>
      <p:sp>
        <p:nvSpPr>
          <p:cNvPr id="18436" name="Rectangle 2"/>
          <p:cNvSpPr>
            <a:spLocks noGrp="1"/>
          </p:cNvSpPr>
          <p:nvPr>
            <p:ph type="title"/>
          </p:nvPr>
        </p:nvSpPr>
        <p:spPr>
          <a:xfrm>
            <a:off x="460375" y="495300"/>
            <a:ext cx="8229600" cy="701675"/>
          </a:xfrm>
        </p:spPr>
        <p:txBody>
          <a:bodyPr vert="horz" wrap="square" lIns="91440" tIns="45720" rIns="91440" bIns="45720" anchor="ctr" anchorCtr="0">
            <a:spAutoFit/>
          </a:bodyPr>
          <a:lstStyle/>
          <a:p>
            <a:r>
              <a:rPr sz="4000" b="1" dirty="0">
                <a:solidFill>
                  <a:srgbClr val="CC3300"/>
                </a:solidFill>
              </a:rPr>
              <a:t>Priority Queues</a:t>
            </a:r>
          </a:p>
        </p:txBody>
      </p:sp>
      <p:sp>
        <p:nvSpPr>
          <p:cNvPr id="4"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20</a:t>
            </a:fld>
            <a:endParaRPr lang="en-US" sz="1200" dirty="0">
              <a:solidFill>
                <a:srgbClr val="FFFFFF"/>
              </a:solidFill>
              <a:latin typeface="Arial" panose="020B0604020202020204" pitchFamily="34" charset="0"/>
            </a:endParaRPr>
          </a:p>
        </p:txBody>
      </p:sp>
      <p:sp>
        <p:nvSpPr>
          <p:cNvPr id="18438" name="Rectangle 3"/>
          <p:cNvSpPr>
            <a:spLocks noGrp="1"/>
          </p:cNvSpPr>
          <p:nvPr>
            <p:ph sz="quarter" idx="1"/>
          </p:nvPr>
        </p:nvSpPr>
        <p:spPr>
          <a:xfrm>
            <a:off x="495935" y="1270000"/>
            <a:ext cx="8229600" cy="2061210"/>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457200" lvl="0" indent="-457200"/>
            <a:r>
              <a:rPr sz="2000" dirty="0"/>
              <a:t>A </a:t>
            </a:r>
            <a:r>
              <a:rPr sz="2000" b="1" dirty="0"/>
              <a:t>priority queue</a:t>
            </a:r>
            <a:r>
              <a:rPr sz="2000" dirty="0"/>
              <a:t> can be assigned to enable a particular process, or event, to be executed out of sequence without affecting overall system operation </a:t>
            </a:r>
          </a:p>
          <a:p>
            <a:pPr marL="457200" lvl="0" indent="-457200"/>
            <a:r>
              <a:rPr sz="2000" dirty="0"/>
              <a:t>FIFO rule is broken in these situations</a:t>
            </a:r>
          </a:p>
          <a:p>
            <a:pPr marL="457200" lvl="0" indent="-457200"/>
            <a:r>
              <a:rPr sz="2000" dirty="0"/>
              <a:t>In priority queues, elements are dequeued according to their priority and their current queue position</a:t>
            </a:r>
          </a:p>
        </p:txBody>
      </p:sp>
      <p:pic>
        <p:nvPicPr>
          <p:cNvPr id="2" name="Picture 1"/>
          <p:cNvPicPr>
            <a:picLocks noChangeAspect="1"/>
          </p:cNvPicPr>
          <p:nvPr/>
        </p:nvPicPr>
        <p:blipFill>
          <a:blip r:embed="rId2"/>
          <a:stretch>
            <a:fillRect/>
          </a:stretch>
        </p:blipFill>
        <p:spPr>
          <a:xfrm>
            <a:off x="970280" y="3404235"/>
            <a:ext cx="7162165" cy="331724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945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21</a:t>
            </a:fld>
            <a:r>
              <a:rPr sz="1200" b="0" dirty="0">
                <a:solidFill>
                  <a:srgbClr val="898989"/>
                </a:solidFill>
              </a:rPr>
              <a:t>/21</a:t>
            </a:r>
          </a:p>
        </p:txBody>
      </p:sp>
      <p:sp>
        <p:nvSpPr>
          <p:cNvPr id="19460" name="Rectangle 7"/>
          <p:cNvSpPr>
            <a:spLocks noGrp="1"/>
          </p:cNvSpPr>
          <p:nvPr>
            <p:ph type="title"/>
          </p:nvPr>
        </p:nvSpPr>
        <p:spPr>
          <a:xfrm>
            <a:off x="152400" y="334963"/>
            <a:ext cx="8610600" cy="579437"/>
          </a:xfrm>
        </p:spPr>
        <p:txBody>
          <a:bodyPr vert="horz" wrap="square" lIns="91440" tIns="45720" rIns="91440" bIns="45720" anchor="ctr" anchorCtr="0">
            <a:spAutoFit/>
          </a:bodyPr>
          <a:lstStyle/>
          <a:p>
            <a:r>
              <a:rPr sz="3200" b="1" dirty="0">
                <a:solidFill>
                  <a:srgbClr val="CC3300"/>
                </a:solidFill>
              </a:rPr>
              <a:t>Array implementation of a priority queue - 1</a:t>
            </a:r>
          </a:p>
        </p:txBody>
      </p:sp>
      <p:sp>
        <p:nvSpPr>
          <p:cNvPr id="5"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21</a:t>
            </a:fld>
            <a:endParaRPr lang="en-US" sz="1200" dirty="0">
              <a:solidFill>
                <a:srgbClr val="FFFFFF"/>
              </a:solidFill>
              <a:latin typeface="Arial" panose="020B0604020202020204" pitchFamily="34" charset="0"/>
            </a:endParaRPr>
          </a:p>
        </p:txBody>
      </p:sp>
      <p:sp>
        <p:nvSpPr>
          <p:cNvPr id="19462" name="Content Placeholder 5"/>
          <p:cNvSpPr txBox="1"/>
          <p:nvPr/>
        </p:nvSpPr>
        <p:spPr>
          <a:xfrm>
            <a:off x="457200" y="1066800"/>
            <a:ext cx="3886200" cy="5329238"/>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lstStyle/>
          <a:p>
            <a:pPr marL="319405" indent="-319405"/>
            <a:r>
              <a:rPr sz="1800" b="0" dirty="0">
                <a:latin typeface="Arial" panose="020B0604020202020204" pitchFamily="34" charset="0"/>
              </a:rPr>
              <a:t>class PriorityQueue</a:t>
            </a:r>
          </a:p>
          <a:p>
            <a:pPr marL="319405" indent="-319405"/>
            <a:r>
              <a:rPr sz="1800" b="0" dirty="0">
                <a:latin typeface="Arial" panose="020B0604020202020204" pitchFamily="34" charset="0"/>
              </a:rPr>
              <a:t>  { protected  float [] a; int top, max;</a:t>
            </a:r>
          </a:p>
          <a:p>
            <a:pPr marL="319405" indent="-319405"/>
            <a:r>
              <a:rPr sz="1800" b="0" dirty="0">
                <a:latin typeface="Arial" panose="020B0604020202020204" pitchFamily="34" charset="0"/>
              </a:rPr>
              <a:t>    public PriorityQueue() </a:t>
            </a:r>
          </a:p>
          <a:p>
            <a:pPr marL="319405" indent="-319405"/>
            <a:r>
              <a:rPr sz="1800" b="0" dirty="0">
                <a:latin typeface="Arial" panose="020B0604020202020204" pitchFamily="34" charset="0"/>
              </a:rPr>
              <a:t>      { this(50);</a:t>
            </a:r>
          </a:p>
          <a:p>
            <a:pPr marL="319405" indent="-319405"/>
            <a:r>
              <a:rPr sz="1800" b="0" dirty="0">
                <a:latin typeface="Arial" panose="020B0604020202020204" pitchFamily="34" charset="0"/>
              </a:rPr>
              <a:t>      }</a:t>
            </a:r>
          </a:p>
          <a:p>
            <a:pPr marL="319405" indent="-319405"/>
            <a:r>
              <a:rPr sz="1800" b="0" dirty="0">
                <a:latin typeface="Arial" panose="020B0604020202020204" pitchFamily="34" charset="0"/>
              </a:rPr>
              <a:t>    public PriorityQueue(int max1) </a:t>
            </a:r>
          </a:p>
          <a:p>
            <a:pPr marL="319405" indent="-319405"/>
            <a:r>
              <a:rPr sz="1800" b="0" dirty="0">
                <a:latin typeface="Arial" panose="020B0604020202020204" pitchFamily="34" charset="0"/>
              </a:rPr>
              <a:t>      { max = max1;</a:t>
            </a:r>
          </a:p>
          <a:p>
            <a:pPr marL="319405" indent="-319405"/>
            <a:r>
              <a:rPr sz="1800" b="0" dirty="0">
                <a:latin typeface="Arial" panose="020B0604020202020204" pitchFamily="34" charset="0"/>
              </a:rPr>
              <a:t>        a =  new float[max];</a:t>
            </a:r>
          </a:p>
          <a:p>
            <a:pPr marL="319405" indent="-319405"/>
            <a:r>
              <a:rPr sz="1800" b="0" dirty="0">
                <a:latin typeface="Arial" panose="020B0604020202020204" pitchFamily="34" charset="0"/>
              </a:rPr>
              <a:t>        top = -1;</a:t>
            </a:r>
          </a:p>
          <a:p>
            <a:pPr marL="319405" indent="-319405"/>
            <a:r>
              <a:rPr sz="1800" b="0" dirty="0">
                <a:latin typeface="Arial" panose="020B0604020202020204" pitchFamily="34" charset="0"/>
              </a:rPr>
              <a:t>      }</a:t>
            </a:r>
          </a:p>
          <a:p>
            <a:pPr marL="319405" indent="-319405"/>
            <a:r>
              <a:rPr sz="1800" b="0" dirty="0">
                <a:latin typeface="Arial" panose="020B0604020202020204" pitchFamily="34" charset="0"/>
              </a:rPr>
              <a:t>    protected  boolean grow()</a:t>
            </a:r>
          </a:p>
          <a:p>
            <a:pPr marL="319405" indent="-319405"/>
            <a:r>
              <a:rPr sz="1800" b="0" dirty="0">
                <a:latin typeface="Arial" panose="020B0604020202020204" pitchFamily="34" charset="0"/>
              </a:rPr>
              <a:t>      { int max1 = max + max/2;</a:t>
            </a:r>
          </a:p>
          <a:p>
            <a:pPr marL="319405" indent="-319405"/>
            <a:r>
              <a:rPr sz="1800" b="0" dirty="0">
                <a:latin typeface="Arial" panose="020B0604020202020204" pitchFamily="34" charset="0"/>
              </a:rPr>
              <a:t>        float [] a1 = new float[max1];</a:t>
            </a:r>
          </a:p>
          <a:p>
            <a:pPr marL="319405" indent="-319405"/>
            <a:r>
              <a:rPr sz="1800" b="0" dirty="0">
                <a:latin typeface="Arial" panose="020B0604020202020204" pitchFamily="34" charset="0"/>
              </a:rPr>
              <a:t>        if(a1 == null) return(false);</a:t>
            </a:r>
          </a:p>
          <a:p>
            <a:pPr marL="319405" indent="-319405"/>
            <a:r>
              <a:rPr sz="1800" b="0" dirty="0">
                <a:latin typeface="Arial" panose="020B0604020202020204" pitchFamily="34" charset="0"/>
              </a:rPr>
              <a:t>        for(int i =0; i&lt;=top; i++)</a:t>
            </a:r>
          </a:p>
          <a:p>
            <a:pPr marL="319405" indent="-319405"/>
            <a:r>
              <a:rPr sz="1800" b="0" dirty="0">
                <a:latin typeface="Arial" panose="020B0604020202020204" pitchFamily="34" charset="0"/>
              </a:rPr>
              <a:t>             a1[i] = a[i];</a:t>
            </a:r>
          </a:p>
          <a:p>
            <a:pPr marL="319405" indent="-319405"/>
            <a:r>
              <a:rPr sz="1800" b="0" dirty="0">
                <a:latin typeface="Arial" panose="020B0604020202020204" pitchFamily="34" charset="0"/>
              </a:rPr>
              <a:t>         a = a1;</a:t>
            </a:r>
          </a:p>
          <a:p>
            <a:pPr marL="319405" indent="-319405"/>
            <a:r>
              <a:rPr sz="1800" b="0" dirty="0">
                <a:latin typeface="Arial" panose="020B0604020202020204" pitchFamily="34" charset="0"/>
              </a:rPr>
              <a:t>        return(true);</a:t>
            </a:r>
          </a:p>
          <a:p>
            <a:pPr marL="319405" indent="-319405"/>
            <a:r>
              <a:rPr sz="1800" b="0" dirty="0">
                <a:latin typeface="Arial" panose="020B0604020202020204" pitchFamily="34" charset="0"/>
              </a:rPr>
              <a:t>      }</a:t>
            </a:r>
          </a:p>
        </p:txBody>
      </p:sp>
      <p:sp>
        <p:nvSpPr>
          <p:cNvPr id="19463" name="Content Placeholder 5"/>
          <p:cNvSpPr txBox="1"/>
          <p:nvPr/>
        </p:nvSpPr>
        <p:spPr>
          <a:xfrm>
            <a:off x="4648200" y="1071563"/>
            <a:ext cx="3886200" cy="5329237"/>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lstStyle/>
          <a:p>
            <a:pPr marL="319405" indent="-319405"/>
            <a:r>
              <a:rPr sz="1800" dirty="0">
                <a:latin typeface="Arial" panose="020B0604020202020204" pitchFamily="34" charset="0"/>
              </a:rPr>
              <a:t>    </a:t>
            </a:r>
            <a:r>
              <a:rPr sz="1800" b="0" dirty="0">
                <a:latin typeface="Arial" panose="020B0604020202020204" pitchFamily="34" charset="0"/>
              </a:rPr>
              <a:t>public boolean isEmpty()</a:t>
            </a:r>
          </a:p>
          <a:p>
            <a:pPr marL="319405" indent="-319405"/>
            <a:r>
              <a:rPr sz="1800" b="0" dirty="0">
                <a:latin typeface="Arial" panose="020B0604020202020204" pitchFamily="34" charset="0"/>
              </a:rPr>
              <a:t>      { return(top==-1);}</a:t>
            </a:r>
          </a:p>
          <a:p>
            <a:pPr marL="319405" indent="-319405"/>
            <a:r>
              <a:rPr sz="1800" b="0" dirty="0">
                <a:latin typeface="Arial" panose="020B0604020202020204" pitchFamily="34" charset="0"/>
              </a:rPr>
              <a:t>    public boolean isFull()</a:t>
            </a:r>
          </a:p>
          <a:p>
            <a:pPr marL="319405" indent="-319405"/>
            <a:r>
              <a:rPr sz="1800" b="0" dirty="0">
                <a:latin typeface="Arial" panose="020B0604020202020204" pitchFamily="34" charset="0"/>
              </a:rPr>
              <a:t>      { return(top==max-1);}</a:t>
            </a:r>
          </a:p>
          <a:p>
            <a:pPr marL="319405" indent="-319405"/>
            <a:r>
              <a:rPr sz="1800" b="0" dirty="0">
                <a:latin typeface="Arial" panose="020B0604020202020204" pitchFamily="34" charset="0"/>
              </a:rPr>
              <a:t>    public void clear()</a:t>
            </a:r>
          </a:p>
          <a:p>
            <a:pPr marL="319405" indent="-319405"/>
            <a:r>
              <a:rPr sz="1800" b="0" dirty="0">
                <a:latin typeface="Arial" panose="020B0604020202020204" pitchFamily="34" charset="0"/>
              </a:rPr>
              <a:t>      { top=-1;}</a:t>
            </a:r>
          </a:p>
          <a:p>
            <a:pPr marL="319405" indent="-319405"/>
            <a:r>
              <a:rPr sz="1800" b="0" dirty="0">
                <a:latin typeface="Arial" panose="020B0604020202020204" pitchFamily="34" charset="0"/>
              </a:rPr>
              <a:t>    public void enqueue(float x)</a:t>
            </a:r>
          </a:p>
          <a:p>
            <a:pPr marL="319405" indent="-319405"/>
            <a:r>
              <a:rPr sz="1800" b="0" dirty="0">
                <a:latin typeface="Arial" panose="020B0604020202020204" pitchFamily="34" charset="0"/>
              </a:rPr>
              <a:t>      { if(isFull() &amp;&amp; !grow()) return;</a:t>
            </a:r>
          </a:p>
          <a:p>
            <a:pPr marL="319405" indent="-319405"/>
            <a:r>
              <a:rPr sz="1800" b="0" dirty="0">
                <a:latin typeface="Arial" panose="020B0604020202020204" pitchFamily="34" charset="0"/>
              </a:rPr>
              <a:t>        if(top==-1)</a:t>
            </a:r>
          </a:p>
          <a:p>
            <a:pPr marL="319405" indent="-319405"/>
            <a:r>
              <a:rPr sz="1800" b="0" dirty="0">
                <a:latin typeface="Arial" panose="020B0604020202020204" pitchFamily="34" charset="0"/>
              </a:rPr>
              <a:t>           { a[0] = x; top = 0;</a:t>
            </a:r>
          </a:p>
          <a:p>
            <a:pPr marL="319405" indent="-319405"/>
            <a:r>
              <a:rPr sz="1800" b="0" dirty="0">
                <a:latin typeface="Arial" panose="020B0604020202020204" pitchFamily="34" charset="0"/>
              </a:rPr>
              <a:t>             return;</a:t>
            </a:r>
          </a:p>
          <a:p>
            <a:pPr marL="319405" indent="-319405"/>
            <a:r>
              <a:rPr sz="1800" b="0" dirty="0">
                <a:latin typeface="Arial" panose="020B0604020202020204" pitchFamily="34" charset="0"/>
              </a:rPr>
              <a:t>           }</a:t>
            </a:r>
          </a:p>
          <a:p>
            <a:pPr marL="319405" indent="-319405"/>
            <a:r>
              <a:rPr sz="1800" b="0" dirty="0">
                <a:latin typeface="Arial" panose="020B0604020202020204" pitchFamily="34" charset="0"/>
              </a:rPr>
              <a:t>        int i = top; </a:t>
            </a:r>
          </a:p>
          <a:p>
            <a:pPr marL="319405" indent="-319405"/>
            <a:r>
              <a:rPr sz="1800" b="0" dirty="0">
                <a:latin typeface="Arial" panose="020B0604020202020204" pitchFamily="34" charset="0"/>
              </a:rPr>
              <a:t>        while(i&gt;=0 &amp;&amp; x&lt;a[i]) </a:t>
            </a:r>
          </a:p>
          <a:p>
            <a:pPr marL="319405" indent="-319405"/>
            <a:r>
              <a:rPr sz="1800" b="0" dirty="0">
                <a:latin typeface="Arial" panose="020B0604020202020204" pitchFamily="34" charset="0"/>
              </a:rPr>
              <a:t>           {  a[i+1] = a[i];</a:t>
            </a:r>
          </a:p>
          <a:p>
            <a:pPr marL="319405" indent="-319405"/>
            <a:r>
              <a:rPr sz="1800" b="0" dirty="0">
                <a:latin typeface="Arial" panose="020B0604020202020204" pitchFamily="34" charset="0"/>
              </a:rPr>
              <a:t>              i--;</a:t>
            </a:r>
          </a:p>
          <a:p>
            <a:pPr marL="319405" indent="-319405"/>
            <a:r>
              <a:rPr sz="1800" b="0" dirty="0">
                <a:latin typeface="Arial" panose="020B0604020202020204" pitchFamily="34" charset="0"/>
              </a:rPr>
              <a:t>            }      </a:t>
            </a:r>
          </a:p>
          <a:p>
            <a:pPr marL="319405" indent="-319405"/>
            <a:r>
              <a:rPr sz="1800" b="0" dirty="0">
                <a:latin typeface="Arial" panose="020B0604020202020204" pitchFamily="34" charset="0"/>
              </a:rPr>
              <a:t>        a[i+1] = x;  top++;</a:t>
            </a:r>
          </a:p>
          <a:p>
            <a:pPr marL="319405" indent="-319405"/>
            <a:r>
              <a:rPr sz="1800" b="0" dirty="0">
                <a:latin typeface="Arial" panose="020B0604020202020204" pitchFamily="34" charset="0"/>
              </a:rPr>
              <a:t>      }</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20483"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22</a:t>
            </a:fld>
            <a:r>
              <a:rPr sz="1200" b="0" dirty="0">
                <a:solidFill>
                  <a:srgbClr val="898989"/>
                </a:solidFill>
              </a:rPr>
              <a:t>/21</a:t>
            </a:r>
          </a:p>
        </p:txBody>
      </p:sp>
      <p:sp>
        <p:nvSpPr>
          <p:cNvPr id="20484" name="Rectangle 7"/>
          <p:cNvSpPr>
            <a:spLocks noGrp="1"/>
          </p:cNvSpPr>
          <p:nvPr>
            <p:ph type="title"/>
          </p:nvPr>
        </p:nvSpPr>
        <p:spPr>
          <a:xfrm>
            <a:off x="127000" y="639763"/>
            <a:ext cx="8915400" cy="579437"/>
          </a:xfrm>
        </p:spPr>
        <p:txBody>
          <a:bodyPr vert="horz" wrap="square" lIns="91440" tIns="45720" rIns="91440" bIns="45720" anchor="ctr" anchorCtr="0">
            <a:spAutoFit/>
          </a:bodyPr>
          <a:lstStyle/>
          <a:p>
            <a:r>
              <a:rPr sz="3200" b="1" dirty="0">
                <a:solidFill>
                  <a:srgbClr val="CC3300"/>
                </a:solidFill>
              </a:rPr>
              <a:t>Array implementation of a priority queue - 2</a:t>
            </a:r>
          </a:p>
        </p:txBody>
      </p:sp>
      <p:sp>
        <p:nvSpPr>
          <p:cNvPr id="5"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22</a:t>
            </a:fld>
            <a:endParaRPr lang="en-US" sz="1200" dirty="0">
              <a:solidFill>
                <a:srgbClr val="FFFFFF"/>
              </a:solidFill>
              <a:latin typeface="Arial" panose="020B0604020202020204" pitchFamily="34" charset="0"/>
            </a:endParaRPr>
          </a:p>
        </p:txBody>
      </p:sp>
      <p:sp>
        <p:nvSpPr>
          <p:cNvPr id="20486" name="Content Placeholder 5"/>
          <p:cNvSpPr txBox="1"/>
          <p:nvPr/>
        </p:nvSpPr>
        <p:spPr>
          <a:xfrm>
            <a:off x="1295400" y="1668463"/>
            <a:ext cx="6324600" cy="3132137"/>
          </a:xfrm>
          <a:prstGeom prst="rect">
            <a:avLst/>
          </a:prstGeom>
          <a:solidFill>
            <a:srgbClr val="CCECFF"/>
          </a:solidFill>
          <a:ln w="19050" cap="flat" cmpd="sng">
            <a:solidFill>
              <a:schemeClr val="accent2"/>
            </a:solidFill>
            <a:prstDash val="solid"/>
            <a:miter/>
            <a:headEnd type="none" w="med" len="med"/>
            <a:tailEnd type="none" w="med" len="med"/>
          </a:ln>
        </p:spPr>
        <p:txBody>
          <a:bodyPr>
            <a:spAutoFit/>
          </a:bodyPr>
          <a:lstStyle/>
          <a:p>
            <a:pPr marL="319405" indent="-319405"/>
            <a:r>
              <a:rPr sz="1800" dirty="0">
                <a:latin typeface="Arial" panose="020B0604020202020204" pitchFamily="34" charset="0"/>
              </a:rPr>
              <a:t>    </a:t>
            </a:r>
            <a:r>
              <a:rPr sz="1800" b="0" dirty="0">
                <a:latin typeface="Arial" panose="020B0604020202020204" pitchFamily="34" charset="0"/>
              </a:rPr>
              <a:t>public</a:t>
            </a:r>
            <a:r>
              <a:rPr sz="1800" dirty="0">
                <a:latin typeface="Arial" panose="020B0604020202020204" pitchFamily="34" charset="0"/>
              </a:rPr>
              <a:t> </a:t>
            </a:r>
            <a:r>
              <a:rPr sz="1800" b="0" dirty="0">
                <a:latin typeface="Arial" panose="020B0604020202020204" pitchFamily="34" charset="0"/>
              </a:rPr>
              <a:t>float front()</a:t>
            </a:r>
          </a:p>
          <a:p>
            <a:pPr marL="319405" indent="-319405"/>
            <a:r>
              <a:rPr sz="1800" b="0" dirty="0">
                <a:latin typeface="Arial" panose="020B0604020202020204" pitchFamily="34" charset="0"/>
              </a:rPr>
              <a:t>      { assert(!isEmpty());</a:t>
            </a:r>
          </a:p>
          <a:p>
            <a:pPr marL="319405" indent="-319405"/>
            <a:r>
              <a:rPr sz="1800" b="0" dirty="0">
                <a:latin typeface="Arial" panose="020B0604020202020204" pitchFamily="34" charset="0"/>
              </a:rPr>
              <a:t>        return(a[top]);</a:t>
            </a:r>
          </a:p>
          <a:p>
            <a:pPr marL="319405" indent="-319405"/>
            <a:r>
              <a:rPr sz="1800" b="0" dirty="0">
                <a:latin typeface="Arial" panose="020B0604020202020204" pitchFamily="34" charset="0"/>
              </a:rPr>
              <a:t>      }</a:t>
            </a:r>
          </a:p>
          <a:p>
            <a:pPr marL="319405" indent="-319405"/>
            <a:endParaRPr sz="1800" b="0" dirty="0">
              <a:latin typeface="Arial" panose="020B0604020202020204" pitchFamily="34" charset="0"/>
            </a:endParaRPr>
          </a:p>
          <a:p>
            <a:pPr marL="319405" indent="-319405"/>
            <a:r>
              <a:rPr sz="1800" b="0" dirty="0">
                <a:latin typeface="Arial" panose="020B0604020202020204" pitchFamily="34" charset="0"/>
              </a:rPr>
              <a:t>    public float dequeue()</a:t>
            </a:r>
          </a:p>
          <a:p>
            <a:pPr marL="319405" indent="-319405"/>
            <a:r>
              <a:rPr sz="1800" b="0" dirty="0">
                <a:latin typeface="Arial" panose="020B0604020202020204" pitchFamily="34" charset="0"/>
              </a:rPr>
              <a:t>     {assert(!isEmpty());</a:t>
            </a:r>
          </a:p>
          <a:p>
            <a:pPr marL="319405" indent="-319405"/>
            <a:r>
              <a:rPr sz="1800" b="0" dirty="0">
                <a:latin typeface="Arial" panose="020B0604020202020204" pitchFamily="34" charset="0"/>
              </a:rPr>
              <a:t>        float x = a[top];</a:t>
            </a:r>
          </a:p>
          <a:p>
            <a:pPr marL="319405" indent="-319405"/>
            <a:r>
              <a:rPr sz="1800" b="0" dirty="0">
                <a:latin typeface="Arial" panose="020B0604020202020204" pitchFamily="34" charset="0"/>
              </a:rPr>
              <a:t>        top--;</a:t>
            </a:r>
          </a:p>
          <a:p>
            <a:pPr marL="319405" indent="-319405"/>
            <a:r>
              <a:rPr sz="1800" b="0" dirty="0">
                <a:latin typeface="Arial" panose="020B0604020202020204" pitchFamily="34" charset="0"/>
              </a:rPr>
              <a:t>        return(x);</a:t>
            </a:r>
          </a:p>
          <a:p>
            <a:pPr marL="319405" indent="-319405"/>
            <a:r>
              <a:rPr sz="1800" b="0" dirty="0">
                <a:latin typeface="Arial" panose="020B0604020202020204" pitchFamily="34" charset="0"/>
              </a:rPr>
              <a:t>      }</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latin typeface="+mj-lt"/>
                <a:sym typeface="+mn-ea"/>
              </a:rPr>
              <a:t>Exercise</a:t>
            </a:r>
            <a:endParaRPr lang="en-US"/>
          </a:p>
        </p:txBody>
      </p:sp>
      <p:sp>
        <p:nvSpPr>
          <p:cNvPr id="6" name="Content Placeholder 5"/>
          <p:cNvSpPr>
            <a:spLocks noGrp="1"/>
          </p:cNvSpPr>
          <p:nvPr>
            <p:ph idx="1"/>
          </p:nvPr>
        </p:nvSpPr>
        <p:spPr>
          <a:xfrm>
            <a:off x="654685" y="1524000"/>
            <a:ext cx="7816215" cy="4526280"/>
          </a:xfrm>
        </p:spPr>
        <p:txBody>
          <a:bodyPr/>
          <a:lstStyle/>
          <a:p>
            <a:pPr marL="0" indent="0">
              <a:buNone/>
            </a:pPr>
            <a:r>
              <a:rPr lang="en-US" altLang="en-US" sz="2400"/>
              <a:t>Select the statement that is most correct.</a:t>
            </a:r>
          </a:p>
          <a:p>
            <a:pPr marL="0" indent="0">
              <a:buNone/>
            </a:pPr>
            <a:r>
              <a:rPr lang="en-US" altLang="en-US" sz="2400"/>
              <a:t>Which of the following </a:t>
            </a:r>
            <a:r>
              <a:rPr lang="en-US" altLang="en-US" sz="2400">
                <a:highlight>
                  <a:srgbClr val="FFFF00"/>
                </a:highlight>
              </a:rPr>
              <a:t>applications may </a:t>
            </a:r>
            <a:r>
              <a:rPr lang="en-US" altLang="en-US" sz="2400" b="1">
                <a:highlight>
                  <a:srgbClr val="FFFF00"/>
                </a:highlight>
              </a:rPr>
              <a:t>use</a:t>
            </a:r>
            <a:r>
              <a:rPr lang="en-US" altLang="en-US" sz="2400">
                <a:highlight>
                  <a:srgbClr val="FFFF00"/>
                </a:highlight>
              </a:rPr>
              <a:t> a queue</a:t>
            </a:r>
            <a:r>
              <a:rPr lang="en-US" altLang="en-US" sz="2400"/>
              <a:t>?</a:t>
            </a:r>
          </a:p>
          <a:p>
            <a:pPr marL="0" indent="0">
              <a:buNone/>
            </a:pPr>
            <a:endParaRPr lang="en-US" altLang="en-US" sz="2400"/>
          </a:p>
          <a:p>
            <a:pPr marL="0" indent="0">
              <a:buNone/>
            </a:pPr>
            <a:r>
              <a:rPr lang="en-US" altLang="en-US" sz="2400"/>
              <a:t>A. Store all variables in a program.</a:t>
            </a:r>
          </a:p>
          <a:p>
            <a:pPr marL="0" indent="0">
              <a:buNone/>
            </a:pPr>
            <a:r>
              <a:rPr lang="en-US" altLang="en-US" sz="2400"/>
              <a:t>B. Multi-programming.</a:t>
            </a:r>
          </a:p>
          <a:p>
            <a:pPr marL="0" indent="0">
              <a:buNone/>
            </a:pPr>
            <a:r>
              <a:rPr lang="en-US" altLang="en-US" sz="2400"/>
              <a:t>C. Undo sequence in a text editor.</a:t>
            </a:r>
          </a:p>
          <a:p>
            <a:pPr marL="0" indent="0">
              <a:buNone/>
            </a:pPr>
            <a:r>
              <a:rPr lang="en-US" altLang="en-US" sz="2400"/>
              <a:t>D. Keeping track of local variables at run time.</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FB33164-E173-21D6-2F0A-63FD84BE3248}"/>
                  </a:ext>
                </a:extLst>
              </p14:cNvPr>
              <p14:cNvContentPartPr/>
              <p14:nvPr/>
            </p14:nvContentPartPr>
            <p14:xfrm>
              <a:off x="5485048" y="2427337"/>
              <a:ext cx="1078920" cy="64800"/>
            </p14:xfrm>
          </p:contentPart>
        </mc:Choice>
        <mc:Fallback>
          <p:pic>
            <p:nvPicPr>
              <p:cNvPr id="3" name="Ink 2">
                <a:extLst>
                  <a:ext uri="{FF2B5EF4-FFF2-40B4-BE49-F238E27FC236}">
                    <a16:creationId xmlns:a16="http://schemas.microsoft.com/office/drawing/2014/main" id="{2FB33164-E173-21D6-2F0A-63FD84BE3248}"/>
                  </a:ext>
                </a:extLst>
              </p:cNvPr>
              <p:cNvPicPr/>
              <p:nvPr/>
            </p:nvPicPr>
            <p:blipFill>
              <a:blip r:embed="rId4"/>
              <a:stretch>
                <a:fillRect/>
              </a:stretch>
            </p:blipFill>
            <p:spPr>
              <a:xfrm>
                <a:off x="5478928" y="2421217"/>
                <a:ext cx="109116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E6A74E7B-F6F6-91DF-A7B4-0D3C527ED810}"/>
                  </a:ext>
                </a:extLst>
              </p14:cNvPr>
              <p14:cNvContentPartPr/>
              <p14:nvPr/>
            </p14:nvContentPartPr>
            <p14:xfrm>
              <a:off x="621808" y="3175057"/>
              <a:ext cx="587160" cy="641880"/>
            </p14:xfrm>
          </p:contentPart>
        </mc:Choice>
        <mc:Fallback>
          <p:pic>
            <p:nvPicPr>
              <p:cNvPr id="4" name="Ink 3">
                <a:extLst>
                  <a:ext uri="{FF2B5EF4-FFF2-40B4-BE49-F238E27FC236}">
                    <a16:creationId xmlns:a16="http://schemas.microsoft.com/office/drawing/2014/main" id="{E6A74E7B-F6F6-91DF-A7B4-0D3C527ED810}"/>
                  </a:ext>
                </a:extLst>
              </p:cNvPr>
              <p:cNvPicPr/>
              <p:nvPr/>
            </p:nvPicPr>
            <p:blipFill>
              <a:blip r:embed="rId6"/>
              <a:stretch>
                <a:fillRect/>
              </a:stretch>
            </p:blipFill>
            <p:spPr>
              <a:xfrm>
                <a:off x="615688" y="3168937"/>
                <a:ext cx="599400" cy="654120"/>
              </a:xfrm>
              <a:prstGeom prst="rect">
                <a:avLst/>
              </a:prstGeom>
            </p:spPr>
          </p:pic>
        </mc:Fallback>
      </mc:AlternateContent>
      <p:grpSp>
        <p:nvGrpSpPr>
          <p:cNvPr id="11" name="Group 10">
            <a:extLst>
              <a:ext uri="{FF2B5EF4-FFF2-40B4-BE49-F238E27FC236}">
                <a16:creationId xmlns:a16="http://schemas.microsoft.com/office/drawing/2014/main" id="{E66E3E08-1605-F740-679B-42B260927684}"/>
              </a:ext>
            </a:extLst>
          </p:cNvPr>
          <p:cNvGrpSpPr/>
          <p:nvPr/>
        </p:nvGrpSpPr>
        <p:grpSpPr>
          <a:xfrm>
            <a:off x="4037848" y="3250297"/>
            <a:ext cx="1103760" cy="378360"/>
            <a:chOff x="4037848" y="3250297"/>
            <a:chExt cx="1103760" cy="37836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C40D8C1B-5A4C-E75C-43C3-D0E4D6064B6F}"/>
                    </a:ext>
                  </a:extLst>
                </p14:cNvPr>
                <p14:cNvContentPartPr/>
                <p14:nvPr/>
              </p14:nvContentPartPr>
              <p14:xfrm>
                <a:off x="4037848" y="3250297"/>
                <a:ext cx="202320" cy="366840"/>
              </p14:xfrm>
            </p:contentPart>
          </mc:Choice>
          <mc:Fallback>
            <p:pic>
              <p:nvPicPr>
                <p:cNvPr id="5" name="Ink 4">
                  <a:extLst>
                    <a:ext uri="{FF2B5EF4-FFF2-40B4-BE49-F238E27FC236}">
                      <a16:creationId xmlns:a16="http://schemas.microsoft.com/office/drawing/2014/main" id="{C40D8C1B-5A4C-E75C-43C3-D0E4D6064B6F}"/>
                    </a:ext>
                  </a:extLst>
                </p:cNvPr>
                <p:cNvPicPr/>
                <p:nvPr/>
              </p:nvPicPr>
              <p:blipFill>
                <a:blip r:embed="rId8"/>
                <a:stretch>
                  <a:fillRect/>
                </a:stretch>
              </p:blipFill>
              <p:spPr>
                <a:xfrm>
                  <a:off x="4031728" y="3244177"/>
                  <a:ext cx="21456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5DD1420E-2AFB-E7B5-D87E-16CFB2B06C4B}"/>
                    </a:ext>
                  </a:extLst>
                </p14:cNvPr>
                <p14:cNvContentPartPr/>
                <p14:nvPr/>
              </p14:nvContentPartPr>
              <p14:xfrm>
                <a:off x="4280128" y="3400777"/>
                <a:ext cx="184680" cy="213840"/>
              </p14:xfrm>
            </p:contentPart>
          </mc:Choice>
          <mc:Fallback>
            <p:pic>
              <p:nvPicPr>
                <p:cNvPr id="7" name="Ink 6">
                  <a:extLst>
                    <a:ext uri="{FF2B5EF4-FFF2-40B4-BE49-F238E27FC236}">
                      <a16:creationId xmlns:a16="http://schemas.microsoft.com/office/drawing/2014/main" id="{5DD1420E-2AFB-E7B5-D87E-16CFB2B06C4B}"/>
                    </a:ext>
                  </a:extLst>
                </p:cNvPr>
                <p:cNvPicPr/>
                <p:nvPr/>
              </p:nvPicPr>
              <p:blipFill>
                <a:blip r:embed="rId10"/>
                <a:stretch>
                  <a:fillRect/>
                </a:stretch>
              </p:blipFill>
              <p:spPr>
                <a:xfrm>
                  <a:off x="4274008" y="3394657"/>
                  <a:ext cx="1969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60FEE3A8-8980-CAA8-B73D-37E7D89F6709}"/>
                    </a:ext>
                  </a:extLst>
                </p14:cNvPr>
                <p14:cNvContentPartPr/>
                <p14:nvPr/>
              </p14:nvContentPartPr>
              <p14:xfrm>
                <a:off x="4501888" y="3445777"/>
                <a:ext cx="267480" cy="154440"/>
              </p14:xfrm>
            </p:contentPart>
          </mc:Choice>
          <mc:Fallback>
            <p:pic>
              <p:nvPicPr>
                <p:cNvPr id="8" name="Ink 7">
                  <a:extLst>
                    <a:ext uri="{FF2B5EF4-FFF2-40B4-BE49-F238E27FC236}">
                      <a16:creationId xmlns:a16="http://schemas.microsoft.com/office/drawing/2014/main" id="{60FEE3A8-8980-CAA8-B73D-37E7D89F6709}"/>
                    </a:ext>
                  </a:extLst>
                </p:cNvPr>
                <p:cNvPicPr/>
                <p:nvPr/>
              </p:nvPicPr>
              <p:blipFill>
                <a:blip r:embed="rId12"/>
                <a:stretch>
                  <a:fillRect/>
                </a:stretch>
              </p:blipFill>
              <p:spPr>
                <a:xfrm>
                  <a:off x="4495768" y="3439657"/>
                  <a:ext cx="2797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64E2FE2B-F27F-4B16-9E11-C946B2DEAC50}"/>
                    </a:ext>
                  </a:extLst>
                </p14:cNvPr>
                <p14:cNvContentPartPr/>
                <p14:nvPr/>
              </p14:nvContentPartPr>
              <p14:xfrm>
                <a:off x="4805728" y="3455137"/>
                <a:ext cx="333720" cy="173520"/>
              </p14:xfrm>
            </p:contentPart>
          </mc:Choice>
          <mc:Fallback>
            <p:pic>
              <p:nvPicPr>
                <p:cNvPr id="9" name="Ink 8">
                  <a:extLst>
                    <a:ext uri="{FF2B5EF4-FFF2-40B4-BE49-F238E27FC236}">
                      <a16:creationId xmlns:a16="http://schemas.microsoft.com/office/drawing/2014/main" id="{64E2FE2B-F27F-4B16-9E11-C946B2DEAC50}"/>
                    </a:ext>
                  </a:extLst>
                </p:cNvPr>
                <p:cNvPicPr/>
                <p:nvPr/>
              </p:nvPicPr>
              <p:blipFill>
                <a:blip r:embed="rId14"/>
                <a:stretch>
                  <a:fillRect/>
                </a:stretch>
              </p:blipFill>
              <p:spPr>
                <a:xfrm>
                  <a:off x="4799608" y="3449017"/>
                  <a:ext cx="3459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CADBBAA4-45C6-892E-2036-F800BD51F77E}"/>
                    </a:ext>
                  </a:extLst>
                </p14:cNvPr>
                <p14:cNvContentPartPr/>
                <p14:nvPr/>
              </p14:nvContentPartPr>
              <p14:xfrm>
                <a:off x="5123968" y="3332737"/>
                <a:ext cx="17640" cy="253440"/>
              </p14:xfrm>
            </p:contentPart>
          </mc:Choice>
          <mc:Fallback>
            <p:pic>
              <p:nvPicPr>
                <p:cNvPr id="10" name="Ink 9">
                  <a:extLst>
                    <a:ext uri="{FF2B5EF4-FFF2-40B4-BE49-F238E27FC236}">
                      <a16:creationId xmlns:a16="http://schemas.microsoft.com/office/drawing/2014/main" id="{CADBBAA4-45C6-892E-2036-F800BD51F77E}"/>
                    </a:ext>
                  </a:extLst>
                </p:cNvPr>
                <p:cNvPicPr/>
                <p:nvPr/>
              </p:nvPicPr>
              <p:blipFill>
                <a:blip r:embed="rId16"/>
                <a:stretch>
                  <a:fillRect/>
                </a:stretch>
              </p:blipFill>
              <p:spPr>
                <a:xfrm>
                  <a:off x="5117848" y="3326617"/>
                  <a:ext cx="29880" cy="265680"/>
                </a:xfrm>
                <a:prstGeom prst="rect">
                  <a:avLst/>
                </a:prstGeom>
              </p:spPr>
            </p:pic>
          </mc:Fallback>
        </mc:AlternateContent>
      </p:grpSp>
      <p:grpSp>
        <p:nvGrpSpPr>
          <p:cNvPr id="17" name="Group 16">
            <a:extLst>
              <a:ext uri="{FF2B5EF4-FFF2-40B4-BE49-F238E27FC236}">
                <a16:creationId xmlns:a16="http://schemas.microsoft.com/office/drawing/2014/main" id="{C92281BF-9A48-43CD-FF07-3D5E399B9D97}"/>
              </a:ext>
            </a:extLst>
          </p:cNvPr>
          <p:cNvGrpSpPr/>
          <p:nvPr/>
        </p:nvGrpSpPr>
        <p:grpSpPr>
          <a:xfrm>
            <a:off x="5458408" y="3280897"/>
            <a:ext cx="1188720" cy="417600"/>
            <a:chOff x="5458408" y="3280897"/>
            <a:chExt cx="1188720" cy="417600"/>
          </a:xfrm>
        </p:grpSpPr>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013E78F3-C1D3-F79B-A6A1-61F6B6E45031}"/>
                    </a:ext>
                  </a:extLst>
                </p14:cNvPr>
                <p14:cNvContentPartPr/>
                <p14:nvPr/>
              </p14:nvContentPartPr>
              <p14:xfrm>
                <a:off x="5458408" y="3345697"/>
                <a:ext cx="279720" cy="290880"/>
              </p14:xfrm>
            </p:contentPart>
          </mc:Choice>
          <mc:Fallback>
            <p:pic>
              <p:nvPicPr>
                <p:cNvPr id="12" name="Ink 11">
                  <a:extLst>
                    <a:ext uri="{FF2B5EF4-FFF2-40B4-BE49-F238E27FC236}">
                      <a16:creationId xmlns:a16="http://schemas.microsoft.com/office/drawing/2014/main" id="{013E78F3-C1D3-F79B-A6A1-61F6B6E45031}"/>
                    </a:ext>
                  </a:extLst>
                </p:cNvPr>
                <p:cNvPicPr/>
                <p:nvPr/>
              </p:nvPicPr>
              <p:blipFill>
                <a:blip r:embed="rId18"/>
                <a:stretch>
                  <a:fillRect/>
                </a:stretch>
              </p:blipFill>
              <p:spPr>
                <a:xfrm>
                  <a:off x="5452288" y="3339577"/>
                  <a:ext cx="29196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Ink 12">
                  <a:extLst>
                    <a:ext uri="{FF2B5EF4-FFF2-40B4-BE49-F238E27FC236}">
                      <a16:creationId xmlns:a16="http://schemas.microsoft.com/office/drawing/2014/main" id="{E7F4C814-B91B-1AD2-C511-80510D4066E2}"/>
                    </a:ext>
                  </a:extLst>
                </p14:cNvPr>
                <p14:cNvContentPartPr/>
                <p14:nvPr/>
              </p14:nvContentPartPr>
              <p14:xfrm>
                <a:off x="5745328" y="3514537"/>
                <a:ext cx="198360" cy="155160"/>
              </p14:xfrm>
            </p:contentPart>
          </mc:Choice>
          <mc:Fallback>
            <p:pic>
              <p:nvPicPr>
                <p:cNvPr id="13" name="Ink 12">
                  <a:extLst>
                    <a:ext uri="{FF2B5EF4-FFF2-40B4-BE49-F238E27FC236}">
                      <a16:creationId xmlns:a16="http://schemas.microsoft.com/office/drawing/2014/main" id="{E7F4C814-B91B-1AD2-C511-80510D4066E2}"/>
                    </a:ext>
                  </a:extLst>
                </p:cNvPr>
                <p:cNvPicPr/>
                <p:nvPr/>
              </p:nvPicPr>
              <p:blipFill>
                <a:blip r:embed="rId20"/>
                <a:stretch>
                  <a:fillRect/>
                </a:stretch>
              </p:blipFill>
              <p:spPr>
                <a:xfrm>
                  <a:off x="5739208" y="3508417"/>
                  <a:ext cx="2106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Ink 13">
                  <a:extLst>
                    <a:ext uri="{FF2B5EF4-FFF2-40B4-BE49-F238E27FC236}">
                      <a16:creationId xmlns:a16="http://schemas.microsoft.com/office/drawing/2014/main" id="{5AF42267-DF37-C2A2-0453-5B847151C179}"/>
                    </a:ext>
                  </a:extLst>
                </p14:cNvPr>
                <p14:cNvContentPartPr/>
                <p14:nvPr/>
              </p14:nvContentPartPr>
              <p14:xfrm>
                <a:off x="6047368" y="3312937"/>
                <a:ext cx="161640" cy="348480"/>
              </p14:xfrm>
            </p:contentPart>
          </mc:Choice>
          <mc:Fallback>
            <p:pic>
              <p:nvPicPr>
                <p:cNvPr id="14" name="Ink 13">
                  <a:extLst>
                    <a:ext uri="{FF2B5EF4-FFF2-40B4-BE49-F238E27FC236}">
                      <a16:creationId xmlns:a16="http://schemas.microsoft.com/office/drawing/2014/main" id="{5AF42267-DF37-C2A2-0453-5B847151C179}"/>
                    </a:ext>
                  </a:extLst>
                </p:cNvPr>
                <p:cNvPicPr/>
                <p:nvPr/>
              </p:nvPicPr>
              <p:blipFill>
                <a:blip r:embed="rId22"/>
                <a:stretch>
                  <a:fillRect/>
                </a:stretch>
              </p:blipFill>
              <p:spPr>
                <a:xfrm>
                  <a:off x="6041248" y="3306817"/>
                  <a:ext cx="1738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993D3798-1B68-10BA-76DA-55174682A384}"/>
                    </a:ext>
                  </a:extLst>
                </p14:cNvPr>
                <p14:cNvContentPartPr/>
                <p14:nvPr/>
              </p14:nvContentPartPr>
              <p14:xfrm>
                <a:off x="6229528" y="3280897"/>
                <a:ext cx="156600" cy="381600"/>
              </p14:xfrm>
            </p:contentPart>
          </mc:Choice>
          <mc:Fallback>
            <p:pic>
              <p:nvPicPr>
                <p:cNvPr id="15" name="Ink 14">
                  <a:extLst>
                    <a:ext uri="{FF2B5EF4-FFF2-40B4-BE49-F238E27FC236}">
                      <a16:creationId xmlns:a16="http://schemas.microsoft.com/office/drawing/2014/main" id="{993D3798-1B68-10BA-76DA-55174682A384}"/>
                    </a:ext>
                  </a:extLst>
                </p:cNvPr>
                <p:cNvPicPr/>
                <p:nvPr/>
              </p:nvPicPr>
              <p:blipFill>
                <a:blip r:embed="rId24"/>
                <a:stretch>
                  <a:fillRect/>
                </a:stretch>
              </p:blipFill>
              <p:spPr>
                <a:xfrm>
                  <a:off x="6223408" y="3274777"/>
                  <a:ext cx="16884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14F5E49D-A7C6-0675-C623-F5C401DD5BE9}"/>
                    </a:ext>
                  </a:extLst>
                </p14:cNvPr>
                <p14:cNvContentPartPr/>
                <p14:nvPr/>
              </p14:nvContentPartPr>
              <p14:xfrm>
                <a:off x="6449128" y="3488977"/>
                <a:ext cx="198000" cy="209520"/>
              </p14:xfrm>
            </p:contentPart>
          </mc:Choice>
          <mc:Fallback>
            <p:pic>
              <p:nvPicPr>
                <p:cNvPr id="16" name="Ink 15">
                  <a:extLst>
                    <a:ext uri="{FF2B5EF4-FFF2-40B4-BE49-F238E27FC236}">
                      <a16:creationId xmlns:a16="http://schemas.microsoft.com/office/drawing/2014/main" id="{14F5E49D-A7C6-0675-C623-F5C401DD5BE9}"/>
                    </a:ext>
                  </a:extLst>
                </p:cNvPr>
                <p:cNvPicPr/>
                <p:nvPr/>
              </p:nvPicPr>
              <p:blipFill>
                <a:blip r:embed="rId26"/>
                <a:stretch>
                  <a:fillRect/>
                </a:stretch>
              </p:blipFill>
              <p:spPr>
                <a:xfrm>
                  <a:off x="6443008" y="3482857"/>
                  <a:ext cx="210240" cy="221760"/>
                </a:xfrm>
                <a:prstGeom prst="rect">
                  <a:avLst/>
                </a:prstGeom>
              </p:spPr>
            </p:pic>
          </mc:Fallback>
        </mc:AlternateContent>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p:txBody>
          <a:bodyPr/>
          <a:lstStyle/>
          <a:p>
            <a:pPr marL="0" indent="0">
              <a:buNone/>
            </a:pPr>
            <a:r>
              <a:rPr lang="en-US" altLang="en-US" sz="2400"/>
              <a:t>Select the statement that is most correct.</a:t>
            </a:r>
          </a:p>
          <a:p>
            <a:pPr marL="0" indent="0">
              <a:buNone/>
            </a:pPr>
            <a:r>
              <a:rPr lang="en-US" altLang="en-US" sz="2400"/>
              <a:t>Which of the following </a:t>
            </a:r>
            <a:r>
              <a:rPr lang="en-US" altLang="en-US" sz="2400">
                <a:highlight>
                  <a:srgbClr val="FFFF00"/>
                </a:highlight>
              </a:rPr>
              <a:t>applications may </a:t>
            </a:r>
            <a:r>
              <a:rPr lang="en-US" altLang="en-US" sz="2400" b="1">
                <a:highlight>
                  <a:srgbClr val="FFFF00"/>
                </a:highlight>
              </a:rPr>
              <a:t>not use</a:t>
            </a:r>
            <a:r>
              <a:rPr lang="en-US" altLang="en-US" sz="2400">
                <a:highlight>
                  <a:srgbClr val="FFFF00"/>
                </a:highlight>
              </a:rPr>
              <a:t> a queue</a:t>
            </a:r>
            <a:r>
              <a:rPr lang="en-US" altLang="en-US" sz="2400"/>
              <a:t>?</a:t>
            </a:r>
          </a:p>
        </p:txBody>
      </p:sp>
      <p:sp>
        <p:nvSpPr>
          <p:cNvPr id="4" name="Text Box 3"/>
          <p:cNvSpPr txBox="1"/>
          <p:nvPr/>
        </p:nvSpPr>
        <p:spPr>
          <a:xfrm>
            <a:off x="990600" y="2743200"/>
            <a:ext cx="6549390" cy="2009775"/>
          </a:xfrm>
          <a:prstGeom prst="rect">
            <a:avLst/>
          </a:prstGeom>
          <a:noFill/>
        </p:spPr>
        <p:txBody>
          <a:bodyPr wrap="square" rtlCol="0" anchor="t">
            <a:spAutoFit/>
          </a:bodyPr>
          <a:lstStyle/>
          <a:p>
            <a:pPr>
              <a:lnSpc>
                <a:spcPct val="130000"/>
              </a:lnSpc>
            </a:pPr>
            <a:r>
              <a:rPr lang="en-US" altLang="en-US" sz="2400" b="0"/>
              <a:t>A. Multi-programming.</a:t>
            </a:r>
          </a:p>
          <a:p>
            <a:pPr>
              <a:lnSpc>
                <a:spcPct val="130000"/>
              </a:lnSpc>
            </a:pPr>
            <a:r>
              <a:rPr lang="en-US" altLang="en-US" sz="2400" b="0"/>
              <a:t>B. Undo sequence in a text editor.</a:t>
            </a:r>
          </a:p>
          <a:p>
            <a:pPr>
              <a:lnSpc>
                <a:spcPct val="130000"/>
              </a:lnSpc>
            </a:pPr>
            <a:r>
              <a:rPr lang="en-US" altLang="en-US" sz="2400" b="0"/>
              <a:t>C. Auxiliary data structure for algorithms.</a:t>
            </a:r>
          </a:p>
          <a:p>
            <a:pPr>
              <a:lnSpc>
                <a:spcPct val="130000"/>
              </a:lnSpc>
            </a:pPr>
            <a:r>
              <a:rPr lang="en-US" altLang="en-US" sz="2400" b="0"/>
              <a:t>D. Store a waiting list of printing jobs.</a:t>
            </a:r>
            <a:endParaRPr lang="en-US" sz="2400" b="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944A8C69-6A65-3F5B-3F8E-D08D0B8FFD57}"/>
                  </a:ext>
                </a:extLst>
              </p14:cNvPr>
              <p14:cNvContentPartPr/>
              <p14:nvPr/>
            </p14:nvContentPartPr>
            <p14:xfrm>
              <a:off x="5945488" y="2423737"/>
              <a:ext cx="1636200" cy="138960"/>
            </p14:xfrm>
          </p:contentPart>
        </mc:Choice>
        <mc:Fallback>
          <p:pic>
            <p:nvPicPr>
              <p:cNvPr id="5" name="Ink 4">
                <a:extLst>
                  <a:ext uri="{FF2B5EF4-FFF2-40B4-BE49-F238E27FC236}">
                    <a16:creationId xmlns:a16="http://schemas.microsoft.com/office/drawing/2014/main" id="{944A8C69-6A65-3F5B-3F8E-D08D0B8FFD57}"/>
                  </a:ext>
                </a:extLst>
              </p:cNvPr>
              <p:cNvPicPr/>
              <p:nvPr/>
            </p:nvPicPr>
            <p:blipFill>
              <a:blip r:embed="rId4"/>
              <a:stretch>
                <a:fillRect/>
              </a:stretch>
            </p:blipFill>
            <p:spPr>
              <a:xfrm>
                <a:off x="5939368" y="2417617"/>
                <a:ext cx="1648440" cy="151200"/>
              </a:xfrm>
              <a:prstGeom prst="rect">
                <a:avLst/>
              </a:prstGeom>
            </p:spPr>
          </p:pic>
        </mc:Fallback>
      </mc:AlternateContent>
      <p:grpSp>
        <p:nvGrpSpPr>
          <p:cNvPr id="14" name="Group 13">
            <a:extLst>
              <a:ext uri="{FF2B5EF4-FFF2-40B4-BE49-F238E27FC236}">
                <a16:creationId xmlns:a16="http://schemas.microsoft.com/office/drawing/2014/main" id="{D0C27B98-2AE9-941E-6607-9178929E8E6D}"/>
              </a:ext>
            </a:extLst>
          </p:cNvPr>
          <p:cNvGrpSpPr/>
          <p:nvPr/>
        </p:nvGrpSpPr>
        <p:grpSpPr>
          <a:xfrm>
            <a:off x="5804008" y="3224377"/>
            <a:ext cx="1465200" cy="449280"/>
            <a:chOff x="5804008" y="3224377"/>
            <a:chExt cx="1465200" cy="449280"/>
          </a:xfrm>
        </p:grpSpPr>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B43BE179-FD69-4D77-9D1D-59085F8E1210}"/>
                    </a:ext>
                  </a:extLst>
                </p14:cNvPr>
                <p14:cNvContentPartPr/>
                <p14:nvPr/>
              </p14:nvContentPartPr>
              <p14:xfrm>
                <a:off x="5804008" y="3412657"/>
                <a:ext cx="525960" cy="147960"/>
              </p14:xfrm>
            </p:contentPart>
          </mc:Choice>
          <mc:Fallback>
            <p:pic>
              <p:nvPicPr>
                <p:cNvPr id="6" name="Ink 5">
                  <a:extLst>
                    <a:ext uri="{FF2B5EF4-FFF2-40B4-BE49-F238E27FC236}">
                      <a16:creationId xmlns:a16="http://schemas.microsoft.com/office/drawing/2014/main" id="{B43BE179-FD69-4D77-9D1D-59085F8E1210}"/>
                    </a:ext>
                  </a:extLst>
                </p:cNvPr>
                <p:cNvPicPr/>
                <p:nvPr/>
              </p:nvPicPr>
              <p:blipFill>
                <a:blip r:embed="rId6"/>
                <a:stretch>
                  <a:fillRect/>
                </a:stretch>
              </p:blipFill>
              <p:spPr>
                <a:xfrm>
                  <a:off x="5797888" y="3406537"/>
                  <a:ext cx="5382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AB842F55-502B-C9C0-2B63-E8DC3AD83E76}"/>
                    </a:ext>
                  </a:extLst>
                </p14:cNvPr>
                <p14:cNvContentPartPr/>
                <p14:nvPr/>
              </p14:nvContentPartPr>
              <p14:xfrm>
                <a:off x="6149608" y="3224377"/>
                <a:ext cx="194400" cy="348480"/>
              </p14:xfrm>
            </p:contentPart>
          </mc:Choice>
          <mc:Fallback>
            <p:pic>
              <p:nvPicPr>
                <p:cNvPr id="7" name="Ink 6">
                  <a:extLst>
                    <a:ext uri="{FF2B5EF4-FFF2-40B4-BE49-F238E27FC236}">
                      <a16:creationId xmlns:a16="http://schemas.microsoft.com/office/drawing/2014/main" id="{AB842F55-502B-C9C0-2B63-E8DC3AD83E76}"/>
                    </a:ext>
                  </a:extLst>
                </p:cNvPr>
                <p:cNvPicPr/>
                <p:nvPr/>
              </p:nvPicPr>
              <p:blipFill>
                <a:blip r:embed="rId8"/>
                <a:stretch>
                  <a:fillRect/>
                </a:stretch>
              </p:blipFill>
              <p:spPr>
                <a:xfrm>
                  <a:off x="6143488" y="3218257"/>
                  <a:ext cx="20664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F7C0571E-BDF7-8909-FD4C-CB6E57367616}"/>
                    </a:ext>
                  </a:extLst>
                </p14:cNvPr>
                <p14:cNvContentPartPr/>
                <p14:nvPr/>
              </p14:nvContentPartPr>
              <p14:xfrm>
                <a:off x="6674128" y="3269017"/>
                <a:ext cx="191160" cy="404640"/>
              </p14:xfrm>
            </p:contentPart>
          </mc:Choice>
          <mc:Fallback>
            <p:pic>
              <p:nvPicPr>
                <p:cNvPr id="8" name="Ink 7">
                  <a:extLst>
                    <a:ext uri="{FF2B5EF4-FFF2-40B4-BE49-F238E27FC236}">
                      <a16:creationId xmlns:a16="http://schemas.microsoft.com/office/drawing/2014/main" id="{F7C0571E-BDF7-8909-FD4C-CB6E57367616}"/>
                    </a:ext>
                  </a:extLst>
                </p:cNvPr>
                <p:cNvPicPr/>
                <p:nvPr/>
              </p:nvPicPr>
              <p:blipFill>
                <a:blip r:embed="rId10"/>
                <a:stretch>
                  <a:fillRect/>
                </a:stretch>
              </p:blipFill>
              <p:spPr>
                <a:xfrm>
                  <a:off x="6668008" y="3262897"/>
                  <a:ext cx="20340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072D700F-C13B-7B2B-C1E7-97162793BD09}"/>
                    </a:ext>
                  </a:extLst>
                </p14:cNvPr>
                <p14:cNvContentPartPr/>
                <p14:nvPr/>
              </p14:nvContentPartPr>
              <p14:xfrm>
                <a:off x="6922168" y="3389977"/>
                <a:ext cx="34560" cy="254880"/>
              </p14:xfrm>
            </p:contentPart>
          </mc:Choice>
          <mc:Fallback>
            <p:pic>
              <p:nvPicPr>
                <p:cNvPr id="9" name="Ink 8">
                  <a:extLst>
                    <a:ext uri="{FF2B5EF4-FFF2-40B4-BE49-F238E27FC236}">
                      <a16:creationId xmlns:a16="http://schemas.microsoft.com/office/drawing/2014/main" id="{072D700F-C13B-7B2B-C1E7-97162793BD09}"/>
                    </a:ext>
                  </a:extLst>
                </p:cNvPr>
                <p:cNvPicPr/>
                <p:nvPr/>
              </p:nvPicPr>
              <p:blipFill>
                <a:blip r:embed="rId12"/>
                <a:stretch>
                  <a:fillRect/>
                </a:stretch>
              </p:blipFill>
              <p:spPr>
                <a:xfrm>
                  <a:off x="6916048" y="3383857"/>
                  <a:ext cx="4680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94D5526C-25BD-7915-D1EE-083DE9CDAC32}"/>
                    </a:ext>
                  </a:extLst>
                </p14:cNvPr>
                <p14:cNvContentPartPr/>
                <p14:nvPr/>
              </p14:nvContentPartPr>
              <p14:xfrm>
                <a:off x="6860968" y="3465577"/>
                <a:ext cx="318960" cy="173880"/>
              </p14:xfrm>
            </p:contentPart>
          </mc:Choice>
          <mc:Fallback>
            <p:pic>
              <p:nvPicPr>
                <p:cNvPr id="10" name="Ink 9">
                  <a:extLst>
                    <a:ext uri="{FF2B5EF4-FFF2-40B4-BE49-F238E27FC236}">
                      <a16:creationId xmlns:a16="http://schemas.microsoft.com/office/drawing/2014/main" id="{94D5526C-25BD-7915-D1EE-083DE9CDAC32}"/>
                    </a:ext>
                  </a:extLst>
                </p:cNvPr>
                <p:cNvPicPr/>
                <p:nvPr/>
              </p:nvPicPr>
              <p:blipFill>
                <a:blip r:embed="rId14"/>
                <a:stretch>
                  <a:fillRect/>
                </a:stretch>
              </p:blipFill>
              <p:spPr>
                <a:xfrm>
                  <a:off x="6854848" y="3459457"/>
                  <a:ext cx="3312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2182B319-6AAC-DA15-B311-3D57191F233B}"/>
                    </a:ext>
                  </a:extLst>
                </p14:cNvPr>
                <p14:cNvContentPartPr/>
                <p14:nvPr/>
              </p14:nvContentPartPr>
              <p14:xfrm>
                <a:off x="7184968" y="3560257"/>
                <a:ext cx="84240" cy="75600"/>
              </p14:xfrm>
            </p:contentPart>
          </mc:Choice>
          <mc:Fallback>
            <p:pic>
              <p:nvPicPr>
                <p:cNvPr id="11" name="Ink 10">
                  <a:extLst>
                    <a:ext uri="{FF2B5EF4-FFF2-40B4-BE49-F238E27FC236}">
                      <a16:creationId xmlns:a16="http://schemas.microsoft.com/office/drawing/2014/main" id="{2182B319-6AAC-DA15-B311-3D57191F233B}"/>
                    </a:ext>
                  </a:extLst>
                </p:cNvPr>
                <p:cNvPicPr/>
                <p:nvPr/>
              </p:nvPicPr>
              <p:blipFill>
                <a:blip r:embed="rId16"/>
                <a:stretch>
                  <a:fillRect/>
                </a:stretch>
              </p:blipFill>
              <p:spPr>
                <a:xfrm>
                  <a:off x="7178848" y="3554137"/>
                  <a:ext cx="96480" cy="87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9769D217-1B89-CB1B-CA8C-3B2C85AA01BE}"/>
                  </a:ext>
                </a:extLst>
              </p14:cNvPr>
              <p14:cNvContentPartPr/>
              <p14:nvPr/>
            </p14:nvContentPartPr>
            <p14:xfrm>
              <a:off x="7356688" y="3419857"/>
              <a:ext cx="271440" cy="197640"/>
            </p14:xfrm>
          </p:contentPart>
        </mc:Choice>
        <mc:Fallback>
          <p:pic>
            <p:nvPicPr>
              <p:cNvPr id="17" name="Ink 16">
                <a:extLst>
                  <a:ext uri="{FF2B5EF4-FFF2-40B4-BE49-F238E27FC236}">
                    <a16:creationId xmlns:a16="http://schemas.microsoft.com/office/drawing/2014/main" id="{9769D217-1B89-CB1B-CA8C-3B2C85AA01BE}"/>
                  </a:ext>
                </a:extLst>
              </p:cNvPr>
              <p:cNvPicPr/>
              <p:nvPr/>
            </p:nvPicPr>
            <p:blipFill>
              <a:blip r:embed="rId18"/>
              <a:stretch>
                <a:fillRect/>
              </a:stretch>
            </p:blipFill>
            <p:spPr>
              <a:xfrm>
                <a:off x="7350568" y="3413737"/>
                <a:ext cx="2836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 17">
                <a:extLst>
                  <a:ext uri="{FF2B5EF4-FFF2-40B4-BE49-F238E27FC236}">
                    <a16:creationId xmlns:a16="http://schemas.microsoft.com/office/drawing/2014/main" id="{2AFA3D0C-DCFD-0284-70C1-26B6000C78E9}"/>
                  </a:ext>
                </a:extLst>
              </p14:cNvPr>
              <p14:cNvContentPartPr/>
              <p14:nvPr/>
            </p14:nvContentPartPr>
            <p14:xfrm>
              <a:off x="7706608" y="3215017"/>
              <a:ext cx="55080" cy="360000"/>
            </p14:xfrm>
          </p:contentPart>
        </mc:Choice>
        <mc:Fallback>
          <p:pic>
            <p:nvPicPr>
              <p:cNvPr id="18" name="Ink 17">
                <a:extLst>
                  <a:ext uri="{FF2B5EF4-FFF2-40B4-BE49-F238E27FC236}">
                    <a16:creationId xmlns:a16="http://schemas.microsoft.com/office/drawing/2014/main" id="{2AFA3D0C-DCFD-0284-70C1-26B6000C78E9}"/>
                  </a:ext>
                </a:extLst>
              </p:cNvPr>
              <p:cNvPicPr/>
              <p:nvPr/>
            </p:nvPicPr>
            <p:blipFill>
              <a:blip r:embed="rId20"/>
              <a:stretch>
                <a:fillRect/>
              </a:stretch>
            </p:blipFill>
            <p:spPr>
              <a:xfrm>
                <a:off x="7700488" y="3208897"/>
                <a:ext cx="6732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 18">
                <a:extLst>
                  <a:ext uri="{FF2B5EF4-FFF2-40B4-BE49-F238E27FC236}">
                    <a16:creationId xmlns:a16="http://schemas.microsoft.com/office/drawing/2014/main" id="{5A2C48C4-D84A-B4D6-789A-C77789A096D6}"/>
                  </a:ext>
                </a:extLst>
              </p14:cNvPr>
              <p14:cNvContentPartPr/>
              <p14:nvPr/>
            </p14:nvContentPartPr>
            <p14:xfrm>
              <a:off x="7710928" y="3416257"/>
              <a:ext cx="171000" cy="189360"/>
            </p14:xfrm>
          </p:contentPart>
        </mc:Choice>
        <mc:Fallback>
          <p:pic>
            <p:nvPicPr>
              <p:cNvPr id="19" name="Ink 18">
                <a:extLst>
                  <a:ext uri="{FF2B5EF4-FFF2-40B4-BE49-F238E27FC236}">
                    <a16:creationId xmlns:a16="http://schemas.microsoft.com/office/drawing/2014/main" id="{5A2C48C4-D84A-B4D6-789A-C77789A096D6}"/>
                  </a:ext>
                </a:extLst>
              </p:cNvPr>
              <p:cNvPicPr/>
              <p:nvPr/>
            </p:nvPicPr>
            <p:blipFill>
              <a:blip r:embed="rId22"/>
              <a:stretch>
                <a:fillRect/>
              </a:stretch>
            </p:blipFill>
            <p:spPr>
              <a:xfrm>
                <a:off x="7704808" y="3410137"/>
                <a:ext cx="1832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Ink 19">
                <a:extLst>
                  <a:ext uri="{FF2B5EF4-FFF2-40B4-BE49-F238E27FC236}">
                    <a16:creationId xmlns:a16="http://schemas.microsoft.com/office/drawing/2014/main" id="{7D364BB8-47D0-FFDE-7F93-C6E9079C961F}"/>
                  </a:ext>
                </a:extLst>
              </p14:cNvPr>
              <p14:cNvContentPartPr/>
              <p14:nvPr/>
            </p14:nvContentPartPr>
            <p14:xfrm>
              <a:off x="893608" y="3108457"/>
              <a:ext cx="588960" cy="649800"/>
            </p14:xfrm>
          </p:contentPart>
        </mc:Choice>
        <mc:Fallback>
          <p:pic>
            <p:nvPicPr>
              <p:cNvPr id="20" name="Ink 19">
                <a:extLst>
                  <a:ext uri="{FF2B5EF4-FFF2-40B4-BE49-F238E27FC236}">
                    <a16:creationId xmlns:a16="http://schemas.microsoft.com/office/drawing/2014/main" id="{7D364BB8-47D0-FFDE-7F93-C6E9079C961F}"/>
                  </a:ext>
                </a:extLst>
              </p:cNvPr>
              <p:cNvPicPr/>
              <p:nvPr/>
            </p:nvPicPr>
            <p:blipFill>
              <a:blip r:embed="rId24"/>
              <a:stretch>
                <a:fillRect/>
              </a:stretch>
            </p:blipFill>
            <p:spPr>
              <a:xfrm>
                <a:off x="887488" y="3102337"/>
                <a:ext cx="601200" cy="66204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p:txBody>
          <a:bodyPr/>
          <a:lstStyle/>
          <a:p>
            <a:pPr marL="0" indent="0">
              <a:buNone/>
            </a:pPr>
            <a:r>
              <a:rPr lang="en-US" altLang="en-US" sz="2400"/>
              <a:t>Which of the following queue operations could result in queue underflow (become empty)?</a:t>
            </a:r>
          </a:p>
        </p:txBody>
      </p:sp>
      <p:pic>
        <p:nvPicPr>
          <p:cNvPr id="5" name="Picture 4"/>
          <p:cNvPicPr>
            <a:picLocks noChangeAspect="1"/>
          </p:cNvPicPr>
          <p:nvPr/>
        </p:nvPicPr>
        <p:blipFill>
          <a:blip r:embed="rId3"/>
          <a:stretch>
            <a:fillRect/>
          </a:stretch>
        </p:blipFill>
        <p:spPr>
          <a:xfrm>
            <a:off x="1371600" y="2743200"/>
            <a:ext cx="1905000" cy="1704975"/>
          </a:xfrm>
          <a:prstGeom prst="rect">
            <a:avLst/>
          </a:prstGeom>
        </p:spPr>
      </p:pic>
      <mc:AlternateContent xmlns:mc="http://schemas.openxmlformats.org/markup-compatibility/2006">
        <mc:Choice xmlns:p14="http://schemas.microsoft.com/office/powerpoint/2010/main" Requires="p14">
          <p:contentPart p14:bwMode="auto" r:id="rId4">
            <p14:nvContentPartPr>
              <p14:cNvPr id="19" name="Ink 18">
                <a:extLst>
                  <a:ext uri="{FF2B5EF4-FFF2-40B4-BE49-F238E27FC236}">
                    <a16:creationId xmlns:a16="http://schemas.microsoft.com/office/drawing/2014/main" id="{B7102864-218E-D2A4-82B8-3CFCE59B253A}"/>
                  </a:ext>
                </a:extLst>
              </p14:cNvPr>
              <p14:cNvContentPartPr/>
              <p14:nvPr/>
            </p14:nvContentPartPr>
            <p14:xfrm>
              <a:off x="1205368" y="3201337"/>
              <a:ext cx="693360" cy="627840"/>
            </p14:xfrm>
          </p:contentPart>
        </mc:Choice>
        <mc:Fallback>
          <p:pic>
            <p:nvPicPr>
              <p:cNvPr id="19" name="Ink 18">
                <a:extLst>
                  <a:ext uri="{FF2B5EF4-FFF2-40B4-BE49-F238E27FC236}">
                    <a16:creationId xmlns:a16="http://schemas.microsoft.com/office/drawing/2014/main" id="{B7102864-218E-D2A4-82B8-3CFCE59B253A}"/>
                  </a:ext>
                </a:extLst>
              </p:cNvPr>
              <p:cNvPicPr/>
              <p:nvPr/>
            </p:nvPicPr>
            <p:blipFill>
              <a:blip r:embed="rId5"/>
              <a:stretch>
                <a:fillRect/>
              </a:stretch>
            </p:blipFill>
            <p:spPr>
              <a:xfrm>
                <a:off x="1199248" y="3195217"/>
                <a:ext cx="70560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 name="Ink 22">
                <a:extLst>
                  <a:ext uri="{FF2B5EF4-FFF2-40B4-BE49-F238E27FC236}">
                    <a16:creationId xmlns:a16="http://schemas.microsoft.com/office/drawing/2014/main" id="{469D68E0-7DAD-32D6-46F1-2E1D4AF5623E}"/>
                  </a:ext>
                </a:extLst>
              </p14:cNvPr>
              <p14:cNvContentPartPr/>
              <p14:nvPr/>
            </p14:nvContentPartPr>
            <p14:xfrm>
              <a:off x="3534928" y="3354697"/>
              <a:ext cx="295560" cy="252720"/>
            </p14:xfrm>
          </p:contentPart>
        </mc:Choice>
        <mc:Fallback>
          <p:pic>
            <p:nvPicPr>
              <p:cNvPr id="23" name="Ink 22">
                <a:extLst>
                  <a:ext uri="{FF2B5EF4-FFF2-40B4-BE49-F238E27FC236}">
                    <a16:creationId xmlns:a16="http://schemas.microsoft.com/office/drawing/2014/main" id="{469D68E0-7DAD-32D6-46F1-2E1D4AF5623E}"/>
                  </a:ext>
                </a:extLst>
              </p:cNvPr>
              <p:cNvPicPr/>
              <p:nvPr/>
            </p:nvPicPr>
            <p:blipFill>
              <a:blip r:embed="rId7"/>
              <a:stretch>
                <a:fillRect/>
              </a:stretch>
            </p:blipFill>
            <p:spPr>
              <a:xfrm>
                <a:off x="3528808" y="3348577"/>
                <a:ext cx="307800" cy="264960"/>
              </a:xfrm>
              <a:prstGeom prst="rect">
                <a:avLst/>
              </a:prstGeom>
            </p:spPr>
          </p:pic>
        </mc:Fallback>
      </mc:AlternateContent>
      <p:grpSp>
        <p:nvGrpSpPr>
          <p:cNvPr id="36" name="Group 35">
            <a:extLst>
              <a:ext uri="{FF2B5EF4-FFF2-40B4-BE49-F238E27FC236}">
                <a16:creationId xmlns:a16="http://schemas.microsoft.com/office/drawing/2014/main" id="{B7ED833F-D0FE-B521-6E70-E9679F5746F1}"/>
              </a:ext>
            </a:extLst>
          </p:cNvPr>
          <p:cNvGrpSpPr/>
          <p:nvPr/>
        </p:nvGrpSpPr>
        <p:grpSpPr>
          <a:xfrm>
            <a:off x="3908608" y="3342097"/>
            <a:ext cx="1445040" cy="294120"/>
            <a:chOff x="3908608" y="3342097"/>
            <a:chExt cx="1445040" cy="294120"/>
          </a:xfrm>
        </p:grpSpPr>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A423ED0C-1765-935A-7B79-5BF9A09D0A3C}"/>
                    </a:ext>
                  </a:extLst>
                </p14:cNvPr>
                <p14:cNvContentPartPr/>
                <p14:nvPr/>
              </p14:nvContentPartPr>
              <p14:xfrm>
                <a:off x="3908608" y="3370897"/>
                <a:ext cx="248040" cy="265320"/>
              </p14:xfrm>
            </p:contentPart>
          </mc:Choice>
          <mc:Fallback>
            <p:pic>
              <p:nvPicPr>
                <p:cNvPr id="29" name="Ink 28">
                  <a:extLst>
                    <a:ext uri="{FF2B5EF4-FFF2-40B4-BE49-F238E27FC236}">
                      <a16:creationId xmlns:a16="http://schemas.microsoft.com/office/drawing/2014/main" id="{A423ED0C-1765-935A-7B79-5BF9A09D0A3C}"/>
                    </a:ext>
                  </a:extLst>
                </p:cNvPr>
                <p:cNvPicPr/>
                <p:nvPr/>
              </p:nvPicPr>
              <p:blipFill>
                <a:blip r:embed="rId9"/>
                <a:stretch>
                  <a:fillRect/>
                </a:stretch>
              </p:blipFill>
              <p:spPr>
                <a:xfrm>
                  <a:off x="3902488" y="3364777"/>
                  <a:ext cx="26028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0" name="Ink 29">
                  <a:extLst>
                    <a:ext uri="{FF2B5EF4-FFF2-40B4-BE49-F238E27FC236}">
                      <a16:creationId xmlns:a16="http://schemas.microsoft.com/office/drawing/2014/main" id="{CC48C8CB-51D6-17AD-00CE-FA1F144414CF}"/>
                    </a:ext>
                  </a:extLst>
                </p14:cNvPr>
                <p14:cNvContentPartPr/>
                <p14:nvPr/>
              </p14:nvContentPartPr>
              <p14:xfrm>
                <a:off x="4211728" y="3397537"/>
                <a:ext cx="594720" cy="224280"/>
              </p14:xfrm>
            </p:contentPart>
          </mc:Choice>
          <mc:Fallback>
            <p:pic>
              <p:nvPicPr>
                <p:cNvPr id="30" name="Ink 29">
                  <a:extLst>
                    <a:ext uri="{FF2B5EF4-FFF2-40B4-BE49-F238E27FC236}">
                      <a16:creationId xmlns:a16="http://schemas.microsoft.com/office/drawing/2014/main" id="{CC48C8CB-51D6-17AD-00CE-FA1F144414CF}"/>
                    </a:ext>
                  </a:extLst>
                </p:cNvPr>
                <p:cNvPicPr/>
                <p:nvPr/>
              </p:nvPicPr>
              <p:blipFill>
                <a:blip r:embed="rId11"/>
                <a:stretch>
                  <a:fillRect/>
                </a:stretch>
              </p:blipFill>
              <p:spPr>
                <a:xfrm>
                  <a:off x="4205608" y="3391417"/>
                  <a:ext cx="6069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1" name="Ink 30">
                  <a:extLst>
                    <a:ext uri="{FF2B5EF4-FFF2-40B4-BE49-F238E27FC236}">
                      <a16:creationId xmlns:a16="http://schemas.microsoft.com/office/drawing/2014/main" id="{AEA4E5F3-B2B2-1824-50A4-17C0C9EEE5B6}"/>
                    </a:ext>
                  </a:extLst>
                </p14:cNvPr>
                <p14:cNvContentPartPr/>
                <p14:nvPr/>
              </p14:nvContentPartPr>
              <p14:xfrm>
                <a:off x="4850368" y="3342097"/>
                <a:ext cx="265320" cy="232200"/>
              </p14:xfrm>
            </p:contentPart>
          </mc:Choice>
          <mc:Fallback>
            <p:pic>
              <p:nvPicPr>
                <p:cNvPr id="31" name="Ink 30">
                  <a:extLst>
                    <a:ext uri="{FF2B5EF4-FFF2-40B4-BE49-F238E27FC236}">
                      <a16:creationId xmlns:a16="http://schemas.microsoft.com/office/drawing/2014/main" id="{AEA4E5F3-B2B2-1824-50A4-17C0C9EEE5B6}"/>
                    </a:ext>
                  </a:extLst>
                </p:cNvPr>
                <p:cNvPicPr/>
                <p:nvPr/>
              </p:nvPicPr>
              <p:blipFill>
                <a:blip r:embed="rId13"/>
                <a:stretch>
                  <a:fillRect/>
                </a:stretch>
              </p:blipFill>
              <p:spPr>
                <a:xfrm>
                  <a:off x="4844248" y="3335977"/>
                  <a:ext cx="2775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2" name="Ink 31">
                  <a:extLst>
                    <a:ext uri="{FF2B5EF4-FFF2-40B4-BE49-F238E27FC236}">
                      <a16:creationId xmlns:a16="http://schemas.microsoft.com/office/drawing/2014/main" id="{D022357D-8410-15B1-E024-712EB772B4B5}"/>
                    </a:ext>
                  </a:extLst>
                </p14:cNvPr>
                <p14:cNvContentPartPr/>
                <p14:nvPr/>
              </p14:nvContentPartPr>
              <p14:xfrm>
                <a:off x="5084728" y="3382777"/>
                <a:ext cx="268920" cy="233640"/>
              </p14:xfrm>
            </p:contentPart>
          </mc:Choice>
          <mc:Fallback>
            <p:pic>
              <p:nvPicPr>
                <p:cNvPr id="32" name="Ink 31">
                  <a:extLst>
                    <a:ext uri="{FF2B5EF4-FFF2-40B4-BE49-F238E27FC236}">
                      <a16:creationId xmlns:a16="http://schemas.microsoft.com/office/drawing/2014/main" id="{D022357D-8410-15B1-E024-712EB772B4B5}"/>
                    </a:ext>
                  </a:extLst>
                </p:cNvPr>
                <p:cNvPicPr/>
                <p:nvPr/>
              </p:nvPicPr>
              <p:blipFill>
                <a:blip r:embed="rId15"/>
                <a:stretch>
                  <a:fillRect/>
                </a:stretch>
              </p:blipFill>
              <p:spPr>
                <a:xfrm>
                  <a:off x="5078608" y="3376657"/>
                  <a:ext cx="281160" cy="245880"/>
                </a:xfrm>
                <a:prstGeom prst="rect">
                  <a:avLst/>
                </a:prstGeom>
              </p:spPr>
            </p:pic>
          </mc:Fallback>
        </mc:AlternateContent>
      </p:grpSp>
      <p:grpSp>
        <p:nvGrpSpPr>
          <p:cNvPr id="35" name="Group 34">
            <a:extLst>
              <a:ext uri="{FF2B5EF4-FFF2-40B4-BE49-F238E27FC236}">
                <a16:creationId xmlns:a16="http://schemas.microsoft.com/office/drawing/2014/main" id="{0A53B573-8B4D-D674-6188-282EDEA2DDD6}"/>
              </a:ext>
            </a:extLst>
          </p:cNvPr>
          <p:cNvGrpSpPr/>
          <p:nvPr/>
        </p:nvGrpSpPr>
        <p:grpSpPr>
          <a:xfrm>
            <a:off x="5691328" y="3389977"/>
            <a:ext cx="306000" cy="226800"/>
            <a:chOff x="5691328" y="3389977"/>
            <a:chExt cx="306000" cy="226800"/>
          </a:xfrm>
        </p:grpSpPr>
        <mc:AlternateContent xmlns:mc="http://schemas.openxmlformats.org/markup-compatibility/2006">
          <mc:Choice xmlns:p14="http://schemas.microsoft.com/office/powerpoint/2010/main" Requires="p14">
            <p:contentPart p14:bwMode="auto" r:id="rId16">
              <p14:nvContentPartPr>
                <p14:cNvPr id="33" name="Ink 32">
                  <a:extLst>
                    <a:ext uri="{FF2B5EF4-FFF2-40B4-BE49-F238E27FC236}">
                      <a16:creationId xmlns:a16="http://schemas.microsoft.com/office/drawing/2014/main" id="{83FAA640-BC24-9976-9BF2-B5E0B85B354C}"/>
                    </a:ext>
                  </a:extLst>
                </p14:cNvPr>
                <p14:cNvContentPartPr/>
                <p14:nvPr/>
              </p14:nvContentPartPr>
              <p14:xfrm>
                <a:off x="5691328" y="3495457"/>
                <a:ext cx="217800" cy="19080"/>
              </p14:xfrm>
            </p:contentPart>
          </mc:Choice>
          <mc:Fallback>
            <p:pic>
              <p:nvPicPr>
                <p:cNvPr id="33" name="Ink 32">
                  <a:extLst>
                    <a:ext uri="{FF2B5EF4-FFF2-40B4-BE49-F238E27FC236}">
                      <a16:creationId xmlns:a16="http://schemas.microsoft.com/office/drawing/2014/main" id="{83FAA640-BC24-9976-9BF2-B5E0B85B354C}"/>
                    </a:ext>
                  </a:extLst>
                </p:cNvPr>
                <p:cNvPicPr/>
                <p:nvPr/>
              </p:nvPicPr>
              <p:blipFill>
                <a:blip r:embed="rId17"/>
                <a:stretch>
                  <a:fillRect/>
                </a:stretch>
              </p:blipFill>
              <p:spPr>
                <a:xfrm>
                  <a:off x="5685208" y="3489337"/>
                  <a:ext cx="2300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4" name="Ink 33">
                  <a:extLst>
                    <a:ext uri="{FF2B5EF4-FFF2-40B4-BE49-F238E27FC236}">
                      <a16:creationId xmlns:a16="http://schemas.microsoft.com/office/drawing/2014/main" id="{E0DEC8CD-312C-25FE-1D2A-4A8CCACF926C}"/>
                    </a:ext>
                  </a:extLst>
                </p14:cNvPr>
                <p14:cNvContentPartPr/>
                <p14:nvPr/>
              </p14:nvContentPartPr>
              <p14:xfrm>
                <a:off x="5860888" y="3389977"/>
                <a:ext cx="136440" cy="226800"/>
              </p14:xfrm>
            </p:contentPart>
          </mc:Choice>
          <mc:Fallback>
            <p:pic>
              <p:nvPicPr>
                <p:cNvPr id="34" name="Ink 33">
                  <a:extLst>
                    <a:ext uri="{FF2B5EF4-FFF2-40B4-BE49-F238E27FC236}">
                      <a16:creationId xmlns:a16="http://schemas.microsoft.com/office/drawing/2014/main" id="{E0DEC8CD-312C-25FE-1D2A-4A8CCACF926C}"/>
                    </a:ext>
                  </a:extLst>
                </p:cNvPr>
                <p:cNvPicPr/>
                <p:nvPr/>
              </p:nvPicPr>
              <p:blipFill>
                <a:blip r:embed="rId19"/>
                <a:stretch>
                  <a:fillRect/>
                </a:stretch>
              </p:blipFill>
              <p:spPr>
                <a:xfrm>
                  <a:off x="5854768" y="3383857"/>
                  <a:ext cx="148680" cy="23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37" name="Ink 36">
                <a:extLst>
                  <a:ext uri="{FF2B5EF4-FFF2-40B4-BE49-F238E27FC236}">
                    <a16:creationId xmlns:a16="http://schemas.microsoft.com/office/drawing/2014/main" id="{80CD92F5-2475-5E28-AD8F-BA55398EECB8}"/>
                  </a:ext>
                </a:extLst>
              </p14:cNvPr>
              <p14:cNvContentPartPr/>
              <p14:nvPr/>
            </p14:nvContentPartPr>
            <p14:xfrm>
              <a:off x="6206848" y="3437137"/>
              <a:ext cx="230040" cy="241920"/>
            </p14:xfrm>
          </p:contentPart>
        </mc:Choice>
        <mc:Fallback>
          <p:pic>
            <p:nvPicPr>
              <p:cNvPr id="37" name="Ink 36">
                <a:extLst>
                  <a:ext uri="{FF2B5EF4-FFF2-40B4-BE49-F238E27FC236}">
                    <a16:creationId xmlns:a16="http://schemas.microsoft.com/office/drawing/2014/main" id="{80CD92F5-2475-5E28-AD8F-BA55398EECB8}"/>
                  </a:ext>
                </a:extLst>
              </p:cNvPr>
              <p:cNvPicPr/>
              <p:nvPr/>
            </p:nvPicPr>
            <p:blipFill>
              <a:blip r:embed="rId21"/>
              <a:stretch>
                <a:fillRect/>
              </a:stretch>
            </p:blipFill>
            <p:spPr>
              <a:xfrm>
                <a:off x="6200728" y="3431017"/>
                <a:ext cx="2422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2" name="Ink 41">
                <a:extLst>
                  <a:ext uri="{FF2B5EF4-FFF2-40B4-BE49-F238E27FC236}">
                    <a16:creationId xmlns:a16="http://schemas.microsoft.com/office/drawing/2014/main" id="{4364FBAB-EEF4-C19A-4AD9-9B044317CECC}"/>
                  </a:ext>
                </a:extLst>
              </p14:cNvPr>
              <p14:cNvContentPartPr/>
              <p14:nvPr/>
            </p14:nvContentPartPr>
            <p14:xfrm>
              <a:off x="6526528" y="3485737"/>
              <a:ext cx="216720" cy="187920"/>
            </p14:xfrm>
          </p:contentPart>
        </mc:Choice>
        <mc:Fallback>
          <p:pic>
            <p:nvPicPr>
              <p:cNvPr id="42" name="Ink 41">
                <a:extLst>
                  <a:ext uri="{FF2B5EF4-FFF2-40B4-BE49-F238E27FC236}">
                    <a16:creationId xmlns:a16="http://schemas.microsoft.com/office/drawing/2014/main" id="{4364FBAB-EEF4-C19A-4AD9-9B044317CECC}"/>
                  </a:ext>
                </a:extLst>
              </p:cNvPr>
              <p:cNvPicPr/>
              <p:nvPr/>
            </p:nvPicPr>
            <p:blipFill>
              <a:blip r:embed="rId23"/>
              <a:stretch>
                <a:fillRect/>
              </a:stretch>
            </p:blipFill>
            <p:spPr>
              <a:xfrm>
                <a:off x="6520408" y="3479617"/>
                <a:ext cx="2289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3" name="Ink 42">
                <a:extLst>
                  <a:ext uri="{FF2B5EF4-FFF2-40B4-BE49-F238E27FC236}">
                    <a16:creationId xmlns:a16="http://schemas.microsoft.com/office/drawing/2014/main" id="{77813DB7-D9BE-29E2-2307-32BF5F201180}"/>
                  </a:ext>
                </a:extLst>
              </p14:cNvPr>
              <p14:cNvContentPartPr/>
              <p14:nvPr/>
            </p14:nvContentPartPr>
            <p14:xfrm>
              <a:off x="6759448" y="3437137"/>
              <a:ext cx="221400" cy="235440"/>
            </p14:xfrm>
          </p:contentPart>
        </mc:Choice>
        <mc:Fallback>
          <p:pic>
            <p:nvPicPr>
              <p:cNvPr id="43" name="Ink 42">
                <a:extLst>
                  <a:ext uri="{FF2B5EF4-FFF2-40B4-BE49-F238E27FC236}">
                    <a16:creationId xmlns:a16="http://schemas.microsoft.com/office/drawing/2014/main" id="{77813DB7-D9BE-29E2-2307-32BF5F201180}"/>
                  </a:ext>
                </a:extLst>
              </p:cNvPr>
              <p:cNvPicPr/>
              <p:nvPr/>
            </p:nvPicPr>
            <p:blipFill>
              <a:blip r:embed="rId25"/>
              <a:stretch>
                <a:fillRect/>
              </a:stretch>
            </p:blipFill>
            <p:spPr>
              <a:xfrm>
                <a:off x="6753328" y="3431017"/>
                <a:ext cx="23364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4" name="Ink 43">
                <a:extLst>
                  <a:ext uri="{FF2B5EF4-FFF2-40B4-BE49-F238E27FC236}">
                    <a16:creationId xmlns:a16="http://schemas.microsoft.com/office/drawing/2014/main" id="{F367379A-17D4-8467-EE79-5EFA9751AA76}"/>
                  </a:ext>
                </a:extLst>
              </p14:cNvPr>
              <p14:cNvContentPartPr/>
              <p14:nvPr/>
            </p14:nvContentPartPr>
            <p14:xfrm>
              <a:off x="6995608" y="3267937"/>
              <a:ext cx="22320" cy="374040"/>
            </p14:xfrm>
          </p:contentPart>
        </mc:Choice>
        <mc:Fallback>
          <p:pic>
            <p:nvPicPr>
              <p:cNvPr id="44" name="Ink 43">
                <a:extLst>
                  <a:ext uri="{FF2B5EF4-FFF2-40B4-BE49-F238E27FC236}">
                    <a16:creationId xmlns:a16="http://schemas.microsoft.com/office/drawing/2014/main" id="{F367379A-17D4-8467-EE79-5EFA9751AA76}"/>
                  </a:ext>
                </a:extLst>
              </p:cNvPr>
              <p:cNvPicPr/>
              <p:nvPr/>
            </p:nvPicPr>
            <p:blipFill>
              <a:blip r:embed="rId27"/>
              <a:stretch>
                <a:fillRect/>
              </a:stretch>
            </p:blipFill>
            <p:spPr>
              <a:xfrm>
                <a:off x="6989488" y="3261817"/>
                <a:ext cx="3456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5" name="Ink 44">
                <a:extLst>
                  <a:ext uri="{FF2B5EF4-FFF2-40B4-BE49-F238E27FC236}">
                    <a16:creationId xmlns:a16="http://schemas.microsoft.com/office/drawing/2014/main" id="{357594A5-3253-B7EC-FAE0-CBEDAD3DF9AA}"/>
                  </a:ext>
                </a:extLst>
              </p14:cNvPr>
              <p14:cNvContentPartPr/>
              <p14:nvPr/>
            </p14:nvContentPartPr>
            <p14:xfrm>
              <a:off x="7004968" y="3455497"/>
              <a:ext cx="429840" cy="221760"/>
            </p14:xfrm>
          </p:contentPart>
        </mc:Choice>
        <mc:Fallback>
          <p:pic>
            <p:nvPicPr>
              <p:cNvPr id="45" name="Ink 44">
                <a:extLst>
                  <a:ext uri="{FF2B5EF4-FFF2-40B4-BE49-F238E27FC236}">
                    <a16:creationId xmlns:a16="http://schemas.microsoft.com/office/drawing/2014/main" id="{357594A5-3253-B7EC-FAE0-CBEDAD3DF9AA}"/>
                  </a:ext>
                </a:extLst>
              </p:cNvPr>
              <p:cNvPicPr/>
              <p:nvPr/>
            </p:nvPicPr>
            <p:blipFill>
              <a:blip r:embed="rId29"/>
              <a:stretch>
                <a:fillRect/>
              </a:stretch>
            </p:blipFill>
            <p:spPr>
              <a:xfrm>
                <a:off x="6998848" y="3449377"/>
                <a:ext cx="4420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6" name="Ink 45">
                <a:extLst>
                  <a:ext uri="{FF2B5EF4-FFF2-40B4-BE49-F238E27FC236}">
                    <a16:creationId xmlns:a16="http://schemas.microsoft.com/office/drawing/2014/main" id="{921E86A7-62C8-C7AB-A59A-BA3DE9CB7314}"/>
                  </a:ext>
                </a:extLst>
              </p14:cNvPr>
              <p14:cNvContentPartPr/>
              <p14:nvPr/>
            </p14:nvContentPartPr>
            <p14:xfrm>
              <a:off x="7512208" y="3322657"/>
              <a:ext cx="147240" cy="382680"/>
            </p14:xfrm>
          </p:contentPart>
        </mc:Choice>
        <mc:Fallback>
          <p:pic>
            <p:nvPicPr>
              <p:cNvPr id="46" name="Ink 45">
                <a:extLst>
                  <a:ext uri="{FF2B5EF4-FFF2-40B4-BE49-F238E27FC236}">
                    <a16:creationId xmlns:a16="http://schemas.microsoft.com/office/drawing/2014/main" id="{921E86A7-62C8-C7AB-A59A-BA3DE9CB7314}"/>
                  </a:ext>
                </a:extLst>
              </p:cNvPr>
              <p:cNvPicPr/>
              <p:nvPr/>
            </p:nvPicPr>
            <p:blipFill>
              <a:blip r:embed="rId31"/>
              <a:stretch>
                <a:fillRect/>
              </a:stretch>
            </p:blipFill>
            <p:spPr>
              <a:xfrm>
                <a:off x="7506088" y="3316537"/>
                <a:ext cx="15948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7" name="Ink 46">
                <a:extLst>
                  <a:ext uri="{FF2B5EF4-FFF2-40B4-BE49-F238E27FC236}">
                    <a16:creationId xmlns:a16="http://schemas.microsoft.com/office/drawing/2014/main" id="{35E39ABD-2CCE-AB25-8D01-DA217669B08B}"/>
                  </a:ext>
                </a:extLst>
              </p14:cNvPr>
              <p14:cNvContentPartPr/>
              <p14:nvPr/>
            </p14:nvContentPartPr>
            <p14:xfrm>
              <a:off x="7406728" y="3499057"/>
              <a:ext cx="375120" cy="127080"/>
            </p14:xfrm>
          </p:contentPart>
        </mc:Choice>
        <mc:Fallback>
          <p:pic>
            <p:nvPicPr>
              <p:cNvPr id="47" name="Ink 46">
                <a:extLst>
                  <a:ext uri="{FF2B5EF4-FFF2-40B4-BE49-F238E27FC236}">
                    <a16:creationId xmlns:a16="http://schemas.microsoft.com/office/drawing/2014/main" id="{35E39ABD-2CCE-AB25-8D01-DA217669B08B}"/>
                  </a:ext>
                </a:extLst>
              </p:cNvPr>
              <p:cNvPicPr/>
              <p:nvPr/>
            </p:nvPicPr>
            <p:blipFill>
              <a:blip r:embed="rId33"/>
              <a:stretch>
                <a:fillRect/>
              </a:stretch>
            </p:blipFill>
            <p:spPr>
              <a:xfrm>
                <a:off x="7400608" y="3492937"/>
                <a:ext cx="3873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8" name="Ink 47">
                <a:extLst>
                  <a:ext uri="{FF2B5EF4-FFF2-40B4-BE49-F238E27FC236}">
                    <a16:creationId xmlns:a16="http://schemas.microsoft.com/office/drawing/2014/main" id="{2D735518-C167-5FA8-B9CE-830A6DCC276D}"/>
                  </a:ext>
                </a:extLst>
              </p14:cNvPr>
              <p14:cNvContentPartPr/>
              <p14:nvPr/>
            </p14:nvContentPartPr>
            <p14:xfrm>
              <a:off x="7721008" y="3287377"/>
              <a:ext cx="336960" cy="407880"/>
            </p14:xfrm>
          </p:contentPart>
        </mc:Choice>
        <mc:Fallback>
          <p:pic>
            <p:nvPicPr>
              <p:cNvPr id="48" name="Ink 47">
                <a:extLst>
                  <a:ext uri="{FF2B5EF4-FFF2-40B4-BE49-F238E27FC236}">
                    <a16:creationId xmlns:a16="http://schemas.microsoft.com/office/drawing/2014/main" id="{2D735518-C167-5FA8-B9CE-830A6DCC276D}"/>
                  </a:ext>
                </a:extLst>
              </p:cNvPr>
              <p:cNvPicPr/>
              <p:nvPr/>
            </p:nvPicPr>
            <p:blipFill>
              <a:blip r:embed="rId35"/>
              <a:stretch>
                <a:fillRect/>
              </a:stretch>
            </p:blipFill>
            <p:spPr>
              <a:xfrm>
                <a:off x="7714888" y="3281257"/>
                <a:ext cx="34920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9" name="Ink 48">
                <a:extLst>
                  <a:ext uri="{FF2B5EF4-FFF2-40B4-BE49-F238E27FC236}">
                    <a16:creationId xmlns:a16="http://schemas.microsoft.com/office/drawing/2014/main" id="{5AE437D4-24FA-E189-AC15-67C88E7F00EA}"/>
                  </a:ext>
                </a:extLst>
              </p14:cNvPr>
              <p14:cNvContentPartPr/>
              <p14:nvPr/>
            </p14:nvContentPartPr>
            <p14:xfrm>
              <a:off x="8051488" y="3419137"/>
              <a:ext cx="349200" cy="233280"/>
            </p14:xfrm>
          </p:contentPart>
        </mc:Choice>
        <mc:Fallback>
          <p:pic>
            <p:nvPicPr>
              <p:cNvPr id="49" name="Ink 48">
                <a:extLst>
                  <a:ext uri="{FF2B5EF4-FFF2-40B4-BE49-F238E27FC236}">
                    <a16:creationId xmlns:a16="http://schemas.microsoft.com/office/drawing/2014/main" id="{5AE437D4-24FA-E189-AC15-67C88E7F00EA}"/>
                  </a:ext>
                </a:extLst>
              </p:cNvPr>
              <p:cNvPicPr/>
              <p:nvPr/>
            </p:nvPicPr>
            <p:blipFill>
              <a:blip r:embed="rId37"/>
              <a:stretch>
                <a:fillRect/>
              </a:stretch>
            </p:blipFill>
            <p:spPr>
              <a:xfrm>
                <a:off x="8045368" y="3413017"/>
                <a:ext cx="361440" cy="245520"/>
              </a:xfrm>
              <a:prstGeom prst="rect">
                <a:avLst/>
              </a:prstGeom>
            </p:spPr>
          </p:pic>
        </mc:Fallback>
      </mc:AlternateContent>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83"/>
            <a:ext cx="8229600" cy="1143000"/>
          </a:xfrm>
        </p:spPr>
        <p:txBody>
          <a:bodyPr/>
          <a:lstStyle/>
          <a:p>
            <a:r>
              <a:rPr lang="en-US" b="1" dirty="0">
                <a:solidFill>
                  <a:srgbClr val="CC3300"/>
                </a:solidFill>
                <a:latin typeface="+mj-lt"/>
                <a:sym typeface="+mn-ea"/>
              </a:rPr>
              <a:t>Exercise</a:t>
            </a:r>
            <a:endParaRPr lang="en-US"/>
          </a:p>
        </p:txBody>
      </p:sp>
      <p:pic>
        <p:nvPicPr>
          <p:cNvPr id="7" name="Content Placeholder 6"/>
          <p:cNvPicPr>
            <a:picLocks noGrp="1" noChangeAspect="1"/>
          </p:cNvPicPr>
          <p:nvPr>
            <p:ph idx="1"/>
          </p:nvPr>
        </p:nvPicPr>
        <p:blipFill>
          <a:blip r:embed="rId3"/>
          <a:srcRect b="86842"/>
          <a:stretch>
            <a:fillRect/>
          </a:stretch>
        </p:blipFill>
        <p:spPr>
          <a:xfrm>
            <a:off x="372745" y="1600200"/>
            <a:ext cx="8314055" cy="381000"/>
          </a:xfrm>
          <a:prstGeom prst="rect">
            <a:avLst/>
          </a:prstGeom>
        </p:spPr>
      </p:pic>
      <p:pic>
        <p:nvPicPr>
          <p:cNvPr id="8" name="Picture 7"/>
          <p:cNvPicPr>
            <a:picLocks noChangeAspect="1"/>
          </p:cNvPicPr>
          <p:nvPr/>
        </p:nvPicPr>
        <p:blipFill>
          <a:blip r:embed="rId4"/>
          <a:stretch>
            <a:fillRect/>
          </a:stretch>
        </p:blipFill>
        <p:spPr>
          <a:xfrm>
            <a:off x="3352800" y="2286000"/>
            <a:ext cx="1924050" cy="2504440"/>
          </a:xfrm>
          <a:prstGeom prst="rect">
            <a:avLst/>
          </a:prstGeom>
        </p:spPr>
      </p:pic>
      <p:grpSp>
        <p:nvGrpSpPr>
          <p:cNvPr id="5" name="Group 4">
            <a:extLst>
              <a:ext uri="{FF2B5EF4-FFF2-40B4-BE49-F238E27FC236}">
                <a16:creationId xmlns:a16="http://schemas.microsoft.com/office/drawing/2014/main" id="{4357E38A-148D-DFD1-1C69-4541C69F2F93}"/>
              </a:ext>
            </a:extLst>
          </p:cNvPr>
          <p:cNvGrpSpPr/>
          <p:nvPr/>
        </p:nvGrpSpPr>
        <p:grpSpPr>
          <a:xfrm>
            <a:off x="2727448" y="1952137"/>
            <a:ext cx="3184560" cy="44280"/>
            <a:chOff x="2727448" y="1952137"/>
            <a:chExt cx="3184560" cy="44280"/>
          </a:xfrm>
        </p:grpSpPr>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8A2F90A9-C5BD-C30F-4C7D-B2A7E6F5D6AF}"/>
                    </a:ext>
                  </a:extLst>
                </p14:cNvPr>
                <p14:cNvContentPartPr/>
                <p14:nvPr/>
              </p14:nvContentPartPr>
              <p14:xfrm>
                <a:off x="2727448" y="1965457"/>
                <a:ext cx="1530360" cy="30960"/>
              </p14:xfrm>
            </p:contentPart>
          </mc:Choice>
          <mc:Fallback>
            <p:pic>
              <p:nvPicPr>
                <p:cNvPr id="3" name="Ink 2">
                  <a:extLst>
                    <a:ext uri="{FF2B5EF4-FFF2-40B4-BE49-F238E27FC236}">
                      <a16:creationId xmlns:a16="http://schemas.microsoft.com/office/drawing/2014/main" id="{8A2F90A9-C5BD-C30F-4C7D-B2A7E6F5D6AF}"/>
                    </a:ext>
                  </a:extLst>
                </p:cNvPr>
                <p:cNvPicPr/>
                <p:nvPr/>
              </p:nvPicPr>
              <p:blipFill>
                <a:blip r:embed="rId6"/>
                <a:stretch>
                  <a:fillRect/>
                </a:stretch>
              </p:blipFill>
              <p:spPr>
                <a:xfrm>
                  <a:off x="2721328" y="1959337"/>
                  <a:ext cx="15426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1ED6BE4B-9DEA-D65A-DB31-8AB8C9C00F1D}"/>
                    </a:ext>
                  </a:extLst>
                </p14:cNvPr>
                <p14:cNvContentPartPr/>
                <p14:nvPr/>
              </p14:nvContentPartPr>
              <p14:xfrm>
                <a:off x="5249608" y="1952137"/>
                <a:ext cx="662400" cy="30960"/>
              </p14:xfrm>
            </p:contentPart>
          </mc:Choice>
          <mc:Fallback>
            <p:pic>
              <p:nvPicPr>
                <p:cNvPr id="4" name="Ink 3">
                  <a:extLst>
                    <a:ext uri="{FF2B5EF4-FFF2-40B4-BE49-F238E27FC236}">
                      <a16:creationId xmlns:a16="http://schemas.microsoft.com/office/drawing/2014/main" id="{1ED6BE4B-9DEA-D65A-DB31-8AB8C9C00F1D}"/>
                    </a:ext>
                  </a:extLst>
                </p:cNvPr>
                <p:cNvPicPr/>
                <p:nvPr/>
              </p:nvPicPr>
              <p:blipFill>
                <a:blip r:embed="rId8"/>
                <a:stretch>
                  <a:fillRect/>
                </a:stretch>
              </p:blipFill>
              <p:spPr>
                <a:xfrm>
                  <a:off x="5243488" y="1946017"/>
                  <a:ext cx="674640" cy="43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CFA122EF-1841-ECD8-7CAA-57C22347607C}"/>
                  </a:ext>
                </a:extLst>
              </p14:cNvPr>
              <p14:cNvContentPartPr/>
              <p14:nvPr/>
            </p14:nvContentPartPr>
            <p14:xfrm>
              <a:off x="3361408" y="2271457"/>
              <a:ext cx="611280" cy="609480"/>
            </p14:xfrm>
          </p:contentPart>
        </mc:Choice>
        <mc:Fallback>
          <p:pic>
            <p:nvPicPr>
              <p:cNvPr id="6" name="Ink 5">
                <a:extLst>
                  <a:ext uri="{FF2B5EF4-FFF2-40B4-BE49-F238E27FC236}">
                    <a16:creationId xmlns:a16="http://schemas.microsoft.com/office/drawing/2014/main" id="{CFA122EF-1841-ECD8-7CAA-57C22347607C}"/>
                  </a:ext>
                </a:extLst>
              </p:cNvPr>
              <p:cNvPicPr/>
              <p:nvPr/>
            </p:nvPicPr>
            <p:blipFill>
              <a:blip r:embed="rId10"/>
              <a:stretch>
                <a:fillRect/>
              </a:stretch>
            </p:blipFill>
            <p:spPr>
              <a:xfrm>
                <a:off x="3355288" y="2265337"/>
                <a:ext cx="623520" cy="621720"/>
              </a:xfrm>
              <a:prstGeom prst="rect">
                <a:avLst/>
              </a:prstGeom>
            </p:spPr>
          </p:pic>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883"/>
            <a:ext cx="8229600" cy="1143000"/>
          </a:xfrm>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a:xfrm>
            <a:off x="457200" y="1447800"/>
            <a:ext cx="8229600" cy="4525963"/>
          </a:xfrm>
        </p:spPr>
        <p:txBody>
          <a:bodyPr/>
          <a:lstStyle/>
          <a:p>
            <a:pPr marL="0" indent="0">
              <a:buNone/>
            </a:pPr>
            <a:r>
              <a:rPr lang="en-US" altLang="en-US" sz="2400"/>
              <a:t>The operation for removing and returning the front element of the queue is traditionally called</a:t>
            </a:r>
          </a:p>
          <a:p>
            <a:pPr marL="0" indent="0">
              <a:buNone/>
            </a:pPr>
            <a:endParaRPr lang="en-US" altLang="en-US"/>
          </a:p>
          <a:p>
            <a:pPr marL="0" indent="0">
              <a:buNone/>
            </a:pPr>
            <a:endParaRPr lang="en-US" altLang="en-US"/>
          </a:p>
        </p:txBody>
      </p:sp>
      <p:sp>
        <p:nvSpPr>
          <p:cNvPr id="4" name="Text Box 3"/>
          <p:cNvSpPr txBox="1"/>
          <p:nvPr/>
        </p:nvSpPr>
        <p:spPr>
          <a:xfrm>
            <a:off x="3657600" y="2698115"/>
            <a:ext cx="2578100" cy="1568450"/>
          </a:xfrm>
          <a:prstGeom prst="rect">
            <a:avLst/>
          </a:prstGeom>
          <a:noFill/>
        </p:spPr>
        <p:txBody>
          <a:bodyPr wrap="square" rtlCol="0" anchor="t">
            <a:spAutoFit/>
          </a:bodyPr>
          <a:lstStyle/>
          <a:p>
            <a:pPr marL="0" indent="0">
              <a:buNone/>
            </a:pPr>
            <a:r>
              <a:rPr lang="en-US" altLang="en-US" sz="2400" b="0">
                <a:sym typeface="+mn-ea"/>
              </a:rPr>
              <a:t>A. delete</a:t>
            </a:r>
            <a:endParaRPr lang="en-US" altLang="en-US" sz="2400" b="0"/>
          </a:p>
          <a:p>
            <a:pPr marL="0" indent="0">
              <a:buNone/>
            </a:pPr>
            <a:r>
              <a:rPr lang="en-US" altLang="en-US" sz="2400" b="0">
                <a:sym typeface="+mn-ea"/>
              </a:rPr>
              <a:t>B. peek</a:t>
            </a:r>
            <a:endParaRPr lang="en-US" altLang="en-US" sz="2400" b="0"/>
          </a:p>
          <a:p>
            <a:pPr marL="0" indent="0">
              <a:buNone/>
            </a:pPr>
            <a:r>
              <a:rPr lang="en-US" altLang="en-US" sz="2400" b="0">
                <a:sym typeface="+mn-ea"/>
              </a:rPr>
              <a:t>C. dequeue</a:t>
            </a:r>
            <a:endParaRPr lang="en-US" altLang="en-US" sz="2400" b="0"/>
          </a:p>
          <a:p>
            <a:pPr marL="0" indent="0">
              <a:buNone/>
            </a:pPr>
            <a:r>
              <a:rPr lang="en-US" altLang="en-US" sz="2400" b="0">
                <a:sym typeface="+mn-ea"/>
              </a:rPr>
              <a:t>D. remove</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CF34EC47-AEF4-8477-06E1-08EFE563315F}"/>
                  </a:ext>
                </a:extLst>
              </p14:cNvPr>
              <p14:cNvContentPartPr/>
              <p14:nvPr/>
            </p14:nvContentPartPr>
            <p14:xfrm>
              <a:off x="2971888" y="1847737"/>
              <a:ext cx="3078360" cy="83880"/>
            </p14:xfrm>
          </p:contentPart>
        </mc:Choice>
        <mc:Fallback>
          <p:pic>
            <p:nvPicPr>
              <p:cNvPr id="5" name="Ink 4">
                <a:extLst>
                  <a:ext uri="{FF2B5EF4-FFF2-40B4-BE49-F238E27FC236}">
                    <a16:creationId xmlns:a16="http://schemas.microsoft.com/office/drawing/2014/main" id="{CF34EC47-AEF4-8477-06E1-08EFE563315F}"/>
                  </a:ext>
                </a:extLst>
              </p:cNvPr>
              <p:cNvPicPr/>
              <p:nvPr/>
            </p:nvPicPr>
            <p:blipFill>
              <a:blip r:embed="rId4"/>
              <a:stretch>
                <a:fillRect/>
              </a:stretch>
            </p:blipFill>
            <p:spPr>
              <a:xfrm>
                <a:off x="2965768" y="1841617"/>
                <a:ext cx="30906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D9DF9C14-E705-14EF-429F-3D41448DB1B7}"/>
                  </a:ext>
                </a:extLst>
              </p14:cNvPr>
              <p14:cNvContentPartPr/>
              <p14:nvPr/>
            </p14:nvContentPartPr>
            <p14:xfrm>
              <a:off x="3584608" y="3392857"/>
              <a:ext cx="563400" cy="483840"/>
            </p14:xfrm>
          </p:contentPart>
        </mc:Choice>
        <mc:Fallback>
          <p:pic>
            <p:nvPicPr>
              <p:cNvPr id="6" name="Ink 5">
                <a:extLst>
                  <a:ext uri="{FF2B5EF4-FFF2-40B4-BE49-F238E27FC236}">
                    <a16:creationId xmlns:a16="http://schemas.microsoft.com/office/drawing/2014/main" id="{D9DF9C14-E705-14EF-429F-3D41448DB1B7}"/>
                  </a:ext>
                </a:extLst>
              </p:cNvPr>
              <p:cNvPicPr/>
              <p:nvPr/>
            </p:nvPicPr>
            <p:blipFill>
              <a:blip r:embed="rId6"/>
              <a:stretch>
                <a:fillRect/>
              </a:stretch>
            </p:blipFill>
            <p:spPr>
              <a:xfrm>
                <a:off x="3578488" y="3386737"/>
                <a:ext cx="575640" cy="496080"/>
              </a:xfrm>
              <a:prstGeom prst="rect">
                <a:avLst/>
              </a:prstGeom>
            </p:spPr>
          </p:pic>
        </mc:Fallback>
      </mc:AlternateContent>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p:txBody>
          <a:bodyPr/>
          <a:lstStyle/>
          <a:p>
            <a:pPr marL="0" indent="0">
              <a:buNone/>
            </a:pPr>
            <a:r>
              <a:rPr lang="en-US" altLang="en-US" sz="2000" dirty="0"/>
              <a:t>Specify the correct implementation of dequeue() method of a queue. This queue uses </a:t>
            </a:r>
            <a:r>
              <a:rPr lang="en-US" altLang="en-US" sz="2000" dirty="0" err="1"/>
              <a:t>java.util.ArrayList</a:t>
            </a:r>
            <a:r>
              <a:rPr lang="en-US" altLang="en-US" sz="2000" dirty="0"/>
              <a:t> for storing data and the head of the list is treated as the head of the queue. (Choose the most suitable one)</a:t>
            </a:r>
          </a:p>
          <a:p>
            <a:pPr marL="0" indent="0">
              <a:buNone/>
            </a:pPr>
            <a:endParaRPr lang="en-US" altLang="en-US" sz="2200" dirty="0"/>
          </a:p>
          <a:p>
            <a:pPr marL="0" indent="0" algn="l">
              <a:buNone/>
            </a:pPr>
            <a:r>
              <a:rPr lang="en-US" altLang="en-US" sz="2200" dirty="0">
                <a:latin typeface="Calibri" panose="020F0502020204030204" pitchFamily="34" charset="0"/>
                <a:cs typeface="Calibri" panose="020F0502020204030204" pitchFamily="34" charset="0"/>
              </a:rPr>
              <a:t>A. Object dequeue()</a:t>
            </a:r>
          </a:p>
          <a:p>
            <a:pPr marL="0" indent="0" algn="l">
              <a:buNone/>
            </a:pPr>
            <a:r>
              <a:rPr lang="en-US" altLang="en-US" sz="2200" dirty="0">
                <a:latin typeface="Calibri" panose="020F0502020204030204" pitchFamily="34" charset="0"/>
                <a:cs typeface="Calibri" panose="020F0502020204030204" pitchFamily="34" charset="0"/>
              </a:rPr>
              <a:t>{ if (</a:t>
            </a:r>
            <a:r>
              <a:rPr lang="en-US" altLang="en-US" sz="2200" dirty="0" err="1">
                <a:latin typeface="Calibri" panose="020F0502020204030204" pitchFamily="34" charset="0"/>
                <a:cs typeface="Calibri" panose="020F0502020204030204" pitchFamily="34" charset="0"/>
              </a:rPr>
              <a:t>isEmpty</a:t>
            </a:r>
            <a:r>
              <a:rPr lang="en-US" altLang="en-US" sz="2200" dirty="0">
                <a:latin typeface="Calibri" panose="020F0502020204030204" pitchFamily="34" charset="0"/>
                <a:cs typeface="Calibri" panose="020F0502020204030204" pitchFamily="34" charset="0"/>
              </a:rPr>
              <a:t>()) return(null):</a:t>
            </a:r>
          </a:p>
          <a:p>
            <a:pPr marL="0" indent="0" algn="l">
              <a:buNone/>
            </a:pPr>
            <a:r>
              <a:rPr lang="en-US" altLang="en-US" sz="2200" dirty="0">
                <a:latin typeface="Calibri" panose="020F0502020204030204" pitchFamily="34" charset="0"/>
                <a:cs typeface="Calibri" panose="020F0502020204030204" pitchFamily="34" charset="0"/>
              </a:rPr>
              <a:t>return(</a:t>
            </a:r>
            <a:r>
              <a:rPr lang="en-US" altLang="en-US" sz="2200" dirty="0" err="1">
                <a:latin typeface="Calibri" panose="020F0502020204030204" pitchFamily="34" charset="0"/>
                <a:cs typeface="Calibri" panose="020F0502020204030204" pitchFamily="34" charset="0"/>
              </a:rPr>
              <a:t>pool.remove</a:t>
            </a:r>
            <a:r>
              <a:rPr lang="en-US" altLang="en-US" sz="2200" dirty="0">
                <a:latin typeface="Calibri" panose="020F0502020204030204" pitchFamily="34" charset="0"/>
                <a:cs typeface="Calibri" panose="020F0502020204030204" pitchFamily="34" charset="0"/>
              </a:rPr>
              <a:t>(0)):</a:t>
            </a:r>
          </a:p>
          <a:p>
            <a:pPr marL="0" indent="0" algn="l">
              <a:buNone/>
            </a:pPr>
            <a:r>
              <a:rPr lang="en-US" altLang="en-US" sz="2200" dirty="0">
                <a:latin typeface="Calibri" panose="020F0502020204030204" pitchFamily="34" charset="0"/>
                <a:cs typeface="Calibri" panose="020F0502020204030204" pitchFamily="34" charset="0"/>
              </a:rPr>
              <a:t>}</a:t>
            </a:r>
          </a:p>
          <a:p>
            <a:pPr marL="0" indent="0" algn="l">
              <a:buNone/>
            </a:pPr>
            <a:endParaRPr lang="en-US" altLang="en-US" sz="2200" dirty="0">
              <a:latin typeface="Calibri" panose="020F0502020204030204" pitchFamily="34" charset="0"/>
              <a:cs typeface="Calibri" panose="020F0502020204030204" pitchFamily="34" charset="0"/>
            </a:endParaRPr>
          </a:p>
          <a:p>
            <a:pPr marL="0" algn="l">
              <a:buNone/>
            </a:pPr>
            <a:r>
              <a:rPr lang="en-US" altLang="en-US" sz="2200" dirty="0">
                <a:latin typeface="Calibri" panose="020F0502020204030204" pitchFamily="34" charset="0"/>
                <a:cs typeface="Calibri" panose="020F0502020204030204" pitchFamily="34" charset="0"/>
              </a:rPr>
              <a:t>B. Object dequeue()</a:t>
            </a:r>
          </a:p>
          <a:p>
            <a:pPr marL="0" algn="l">
              <a:buNone/>
            </a:pPr>
            <a:r>
              <a:rPr lang="en-US" altLang="en-US" sz="2200" dirty="0">
                <a:latin typeface="Calibri" panose="020F0502020204030204" pitchFamily="34" charset="0"/>
                <a:cs typeface="Calibri" panose="020F0502020204030204" pitchFamily="34" charset="0"/>
              </a:rPr>
              <a:t>{ if (</a:t>
            </a:r>
            <a:r>
              <a:rPr lang="en-US" altLang="en-US" sz="2200" dirty="0" err="1">
                <a:latin typeface="Calibri" panose="020F0502020204030204" pitchFamily="34" charset="0"/>
                <a:cs typeface="Calibri" panose="020F0502020204030204" pitchFamily="34" charset="0"/>
              </a:rPr>
              <a:t>isEmpty</a:t>
            </a:r>
            <a:r>
              <a:rPr lang="en-US" altLang="en-US" sz="2200" dirty="0">
                <a:latin typeface="Calibri" panose="020F0502020204030204" pitchFamily="34" charset="0"/>
                <a:cs typeface="Calibri" panose="020F0502020204030204" pitchFamily="34" charset="0"/>
              </a:rPr>
              <a:t>()) return(null):</a:t>
            </a:r>
          </a:p>
          <a:p>
            <a:pPr marL="0" indent="0" algn="l">
              <a:buNone/>
            </a:pPr>
            <a:r>
              <a:rPr lang="en-US" altLang="en-US" sz="2200" dirty="0">
                <a:latin typeface="Calibri" panose="020F0502020204030204" pitchFamily="34" charset="0"/>
                <a:cs typeface="Calibri" panose="020F0502020204030204" pitchFamily="34" charset="0"/>
              </a:rPr>
              <a:t>return(</a:t>
            </a:r>
            <a:r>
              <a:rPr lang="en-US" altLang="en-US" sz="2200" dirty="0" err="1">
                <a:latin typeface="Calibri" panose="020F0502020204030204" pitchFamily="34" charset="0"/>
                <a:cs typeface="Calibri" panose="020F0502020204030204" pitchFamily="34" charset="0"/>
              </a:rPr>
              <a:t>pool.remove</a:t>
            </a:r>
            <a:r>
              <a:rPr lang="en-US" altLang="en-US" sz="2200" dirty="0">
                <a:latin typeface="Calibri" panose="020F0502020204030204" pitchFamily="34" charset="0"/>
                <a:cs typeface="Calibri" panose="020F0502020204030204" pitchFamily="34" charset="0"/>
              </a:rPr>
              <a:t>(</a:t>
            </a:r>
            <a:r>
              <a:rPr lang="en-US" altLang="en-US" sz="2200" dirty="0" err="1">
                <a:latin typeface="Calibri" panose="020F0502020204030204" pitchFamily="34" charset="0"/>
                <a:cs typeface="Calibri" panose="020F0502020204030204" pitchFamily="34" charset="0"/>
              </a:rPr>
              <a:t>pool.size</a:t>
            </a:r>
            <a:r>
              <a:rPr lang="en-US" altLang="en-US" sz="2200" dirty="0">
                <a:latin typeface="Calibri" panose="020F0502020204030204" pitchFamily="34" charset="0"/>
                <a:cs typeface="Calibri" panose="020F0502020204030204" pitchFamily="34" charset="0"/>
              </a:rPr>
              <a:t>()));</a:t>
            </a:r>
          </a:p>
          <a:p>
            <a:pPr marL="0" indent="0" algn="l">
              <a:buNone/>
            </a:pPr>
            <a:r>
              <a:rPr lang="en-US" altLang="en-US" sz="2000" dirty="0">
                <a:latin typeface="Calibri" panose="020F0502020204030204" pitchFamily="34" charset="0"/>
                <a:cs typeface="Calibri" panose="020F0502020204030204" pitchFamily="34" charset="0"/>
              </a:rPr>
              <a:t>}</a:t>
            </a:r>
          </a:p>
          <a:p>
            <a:pPr marL="0" indent="0" algn="l">
              <a:buNone/>
            </a:pPr>
            <a:endParaRPr lang="en-US" altLang="en-US" sz="2000" dirty="0">
              <a:latin typeface="Calibri" panose="020F0502020204030204" pitchFamily="34" charset="0"/>
              <a:cs typeface="Calibri" panose="020F0502020204030204" pitchFamily="34" charset="0"/>
            </a:endParaRPr>
          </a:p>
        </p:txBody>
      </p:sp>
      <p:sp>
        <p:nvSpPr>
          <p:cNvPr id="5" name="Text Box 4"/>
          <p:cNvSpPr txBox="1"/>
          <p:nvPr/>
        </p:nvSpPr>
        <p:spPr>
          <a:xfrm>
            <a:off x="4800600" y="3048000"/>
            <a:ext cx="4318635" cy="3138170"/>
          </a:xfrm>
          <a:prstGeom prst="rect">
            <a:avLst/>
          </a:prstGeom>
          <a:noFill/>
        </p:spPr>
        <p:txBody>
          <a:bodyPr wrap="square" rtlCol="0" anchor="t">
            <a:spAutoFit/>
          </a:bodyPr>
          <a:lstStyle/>
          <a:p>
            <a:pPr marL="0" indent="0" algn="l">
              <a:buNone/>
            </a:pPr>
            <a:r>
              <a:rPr lang="en-US" altLang="en-US" sz="2200" b="0" dirty="0">
                <a:latin typeface="Calibri" panose="020F0502020204030204" pitchFamily="34" charset="0"/>
                <a:cs typeface="Calibri" panose="020F0502020204030204" pitchFamily="34" charset="0"/>
                <a:sym typeface="+mn-ea"/>
              </a:rPr>
              <a:t>C. Object dequeue()</a:t>
            </a:r>
            <a:endParaRPr lang="en-US" altLang="en-US" sz="2200" b="0" dirty="0">
              <a:latin typeface="Calibri" panose="020F0502020204030204" pitchFamily="34" charset="0"/>
              <a:cs typeface="Calibri" panose="020F0502020204030204" pitchFamily="34" charset="0"/>
            </a:endParaRPr>
          </a:p>
          <a:p>
            <a:pPr marL="0" indent="0" algn="l">
              <a:buNone/>
            </a:pPr>
            <a:r>
              <a:rPr lang="en-US" altLang="en-US" sz="2200" b="0" dirty="0">
                <a:latin typeface="Calibri" panose="020F0502020204030204" pitchFamily="34" charset="0"/>
                <a:cs typeface="Calibri" panose="020F0502020204030204" pitchFamily="34" charset="0"/>
                <a:sym typeface="+mn-ea"/>
              </a:rPr>
              <a:t>{if (</a:t>
            </a:r>
            <a:r>
              <a:rPr lang="en-US" altLang="en-US" sz="2200" b="0" dirty="0" err="1">
                <a:latin typeface="Calibri" panose="020F0502020204030204" pitchFamily="34" charset="0"/>
                <a:cs typeface="Calibri" panose="020F0502020204030204" pitchFamily="34" charset="0"/>
                <a:sym typeface="+mn-ea"/>
              </a:rPr>
              <a:t>isEmpty</a:t>
            </a:r>
            <a:r>
              <a:rPr lang="en-US" altLang="en-US" sz="2200" b="0" dirty="0">
                <a:latin typeface="Calibri" panose="020F0502020204030204" pitchFamily="34" charset="0"/>
                <a:cs typeface="Calibri" panose="020F0502020204030204" pitchFamily="34" charset="0"/>
                <a:sym typeface="+mn-ea"/>
              </a:rPr>
              <a:t>()) return;</a:t>
            </a:r>
            <a:endParaRPr lang="en-US" altLang="en-US" sz="2200" b="0" dirty="0">
              <a:latin typeface="Calibri" panose="020F0502020204030204" pitchFamily="34" charset="0"/>
              <a:cs typeface="Calibri" panose="020F0502020204030204" pitchFamily="34" charset="0"/>
            </a:endParaRPr>
          </a:p>
          <a:p>
            <a:pPr marL="0" indent="0" algn="l">
              <a:buNone/>
            </a:pPr>
            <a:r>
              <a:rPr lang="en-US" altLang="en-US" sz="2200" b="0" dirty="0">
                <a:latin typeface="Calibri" panose="020F0502020204030204" pitchFamily="34" charset="0"/>
                <a:cs typeface="Calibri" panose="020F0502020204030204" pitchFamily="34" charset="0"/>
                <a:sym typeface="+mn-ea"/>
              </a:rPr>
              <a:t>return(</a:t>
            </a:r>
            <a:r>
              <a:rPr lang="en-US" altLang="en-US" sz="2200" b="0" dirty="0" err="1">
                <a:latin typeface="Calibri" panose="020F0502020204030204" pitchFamily="34" charset="0"/>
                <a:cs typeface="Calibri" panose="020F0502020204030204" pitchFamily="34" charset="0"/>
                <a:sym typeface="+mn-ea"/>
              </a:rPr>
              <a:t>pool.remove</a:t>
            </a:r>
            <a:r>
              <a:rPr lang="en-US" altLang="en-US" sz="2200" b="0" dirty="0">
                <a:latin typeface="Calibri" panose="020F0502020204030204" pitchFamily="34" charset="0"/>
                <a:cs typeface="Calibri" panose="020F0502020204030204" pitchFamily="34" charset="0"/>
                <a:sym typeface="+mn-ea"/>
              </a:rPr>
              <a:t>(</a:t>
            </a:r>
            <a:r>
              <a:rPr lang="en-US" altLang="en-US" sz="2200" b="0" dirty="0" err="1">
                <a:latin typeface="Calibri" panose="020F0502020204030204" pitchFamily="34" charset="0"/>
                <a:cs typeface="Calibri" panose="020F0502020204030204" pitchFamily="34" charset="0"/>
                <a:sym typeface="+mn-ea"/>
              </a:rPr>
              <a:t>pool.size</a:t>
            </a:r>
            <a:r>
              <a:rPr lang="en-US" altLang="en-US" sz="2200" b="0" dirty="0">
                <a:latin typeface="Calibri" panose="020F0502020204030204" pitchFamily="34" charset="0"/>
                <a:cs typeface="Calibri" panose="020F0502020204030204" pitchFamily="34" charset="0"/>
                <a:sym typeface="+mn-ea"/>
              </a:rPr>
              <a:t>()-1));</a:t>
            </a:r>
          </a:p>
          <a:p>
            <a:pPr marL="0" indent="0" algn="l">
              <a:buNone/>
            </a:pPr>
            <a:r>
              <a:rPr lang="en-US" altLang="en-US" sz="2200" b="0" dirty="0">
                <a:latin typeface="Calibri" panose="020F0502020204030204" pitchFamily="34" charset="0"/>
                <a:cs typeface="Calibri" panose="020F0502020204030204" pitchFamily="34" charset="0"/>
              </a:rPr>
              <a:t>}</a:t>
            </a:r>
          </a:p>
          <a:p>
            <a:pPr marL="0" indent="0" algn="l">
              <a:buNone/>
            </a:pPr>
            <a:endParaRPr lang="en-US" altLang="en-US" sz="2200" b="0" dirty="0">
              <a:latin typeface="Calibri" panose="020F0502020204030204" pitchFamily="34" charset="0"/>
              <a:cs typeface="Calibri" panose="020F0502020204030204" pitchFamily="34" charset="0"/>
            </a:endParaRPr>
          </a:p>
          <a:p>
            <a:pPr marL="0" indent="0" algn="l">
              <a:buNone/>
            </a:pPr>
            <a:r>
              <a:rPr lang="en-US" altLang="en-US" sz="2200" b="0" dirty="0">
                <a:latin typeface="Calibri" panose="020F0502020204030204" pitchFamily="34" charset="0"/>
                <a:cs typeface="Calibri" panose="020F0502020204030204" pitchFamily="34" charset="0"/>
                <a:sym typeface="+mn-ea"/>
              </a:rPr>
              <a:t>D. void dequeue(Object x)</a:t>
            </a:r>
            <a:endParaRPr lang="en-US" altLang="en-US" sz="2200" b="0" dirty="0">
              <a:latin typeface="Calibri" panose="020F0502020204030204" pitchFamily="34" charset="0"/>
              <a:cs typeface="Calibri" panose="020F0502020204030204" pitchFamily="34" charset="0"/>
            </a:endParaRPr>
          </a:p>
          <a:p>
            <a:pPr marL="0" indent="0" algn="l">
              <a:buNone/>
            </a:pPr>
            <a:r>
              <a:rPr lang="en-US" altLang="en-US" sz="2200" b="0" dirty="0">
                <a:latin typeface="Calibri" panose="020F0502020204030204" pitchFamily="34" charset="0"/>
                <a:cs typeface="Calibri" panose="020F0502020204030204" pitchFamily="34" charset="0"/>
                <a:sym typeface="+mn-ea"/>
              </a:rPr>
              <a:t>{ if (</a:t>
            </a:r>
            <a:r>
              <a:rPr lang="en-US" altLang="en-US" sz="2200" b="0" dirty="0" err="1">
                <a:latin typeface="Calibri" panose="020F0502020204030204" pitchFamily="34" charset="0"/>
                <a:cs typeface="Calibri" panose="020F0502020204030204" pitchFamily="34" charset="0"/>
                <a:sym typeface="+mn-ea"/>
              </a:rPr>
              <a:t>isEmpty</a:t>
            </a:r>
            <a:r>
              <a:rPr lang="en-US" altLang="en-US" sz="2200" b="0" dirty="0">
                <a:latin typeface="Calibri" panose="020F0502020204030204" pitchFamily="34" charset="0"/>
                <a:cs typeface="Calibri" panose="020F0502020204030204" pitchFamily="34" charset="0"/>
                <a:sym typeface="+mn-ea"/>
              </a:rPr>
              <a:t>()) return(null):</a:t>
            </a:r>
            <a:endParaRPr lang="en-US" altLang="en-US" sz="2200" b="0" dirty="0">
              <a:latin typeface="Calibri" panose="020F0502020204030204" pitchFamily="34" charset="0"/>
              <a:cs typeface="Calibri" panose="020F0502020204030204" pitchFamily="34" charset="0"/>
            </a:endParaRPr>
          </a:p>
          <a:p>
            <a:pPr marL="0" indent="0" algn="l">
              <a:buNone/>
            </a:pPr>
            <a:r>
              <a:rPr lang="en-US" altLang="en-US" sz="2200" b="0" dirty="0" err="1">
                <a:latin typeface="Calibri" panose="020F0502020204030204" pitchFamily="34" charset="0"/>
                <a:cs typeface="Calibri" panose="020F0502020204030204" pitchFamily="34" charset="0"/>
                <a:sym typeface="+mn-ea"/>
              </a:rPr>
              <a:t>pool.remove</a:t>
            </a:r>
            <a:r>
              <a:rPr lang="en-US" altLang="en-US" sz="2200" b="0" dirty="0">
                <a:latin typeface="Calibri" panose="020F0502020204030204" pitchFamily="34" charset="0"/>
                <a:cs typeface="Calibri" panose="020F0502020204030204" pitchFamily="34" charset="0"/>
                <a:sym typeface="+mn-ea"/>
              </a:rPr>
              <a:t>(</a:t>
            </a:r>
            <a:r>
              <a:rPr lang="en-US" altLang="en-US" sz="2200" b="0" dirty="0" err="1">
                <a:latin typeface="Calibri" panose="020F0502020204030204" pitchFamily="34" charset="0"/>
                <a:cs typeface="Calibri" panose="020F0502020204030204" pitchFamily="34" charset="0"/>
                <a:sym typeface="+mn-ea"/>
              </a:rPr>
              <a:t>pool.size</a:t>
            </a:r>
            <a:r>
              <a:rPr lang="en-US" altLang="en-US" sz="2200" b="0" dirty="0">
                <a:latin typeface="Calibri" panose="020F0502020204030204" pitchFamily="34" charset="0"/>
                <a:cs typeface="Calibri" panose="020F0502020204030204" pitchFamily="34" charset="0"/>
                <a:sym typeface="+mn-ea"/>
              </a:rPr>
              <a:t>()-1);</a:t>
            </a:r>
          </a:p>
          <a:p>
            <a:pPr marL="0" indent="0" algn="l">
              <a:buNone/>
            </a:pPr>
            <a:r>
              <a:rPr lang="en-US" altLang="en-US" sz="2200" b="0" dirty="0">
                <a:latin typeface="Calibri" panose="020F0502020204030204" pitchFamily="34" charset="0"/>
                <a:cs typeface="Calibri" panose="020F0502020204030204" pitchFamily="34" charset="0"/>
                <a:sym typeface="+mn-ea"/>
              </a:rPr>
              <a:t>}</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80894A17-3125-2126-FDBD-97A8AF04B28E}"/>
                  </a:ext>
                </a:extLst>
              </p14:cNvPr>
              <p14:cNvContentPartPr/>
              <p14:nvPr/>
            </p14:nvContentPartPr>
            <p14:xfrm>
              <a:off x="4823395" y="1944577"/>
              <a:ext cx="1184760" cy="69480"/>
            </p14:xfrm>
          </p:contentPart>
        </mc:Choice>
        <mc:Fallback>
          <p:pic>
            <p:nvPicPr>
              <p:cNvPr id="4" name="Ink 3">
                <a:extLst>
                  <a:ext uri="{FF2B5EF4-FFF2-40B4-BE49-F238E27FC236}">
                    <a16:creationId xmlns:a16="http://schemas.microsoft.com/office/drawing/2014/main" id="{80894A17-3125-2126-FDBD-97A8AF04B28E}"/>
                  </a:ext>
                </a:extLst>
              </p:cNvPr>
              <p:cNvPicPr/>
              <p:nvPr/>
            </p:nvPicPr>
            <p:blipFill>
              <a:blip r:embed="rId4"/>
              <a:stretch>
                <a:fillRect/>
              </a:stretch>
            </p:blipFill>
            <p:spPr>
              <a:xfrm>
                <a:off x="4817275" y="1938457"/>
                <a:ext cx="1197000" cy="81720"/>
              </a:xfrm>
              <a:prstGeom prst="rect">
                <a:avLst/>
              </a:prstGeom>
            </p:spPr>
          </p:pic>
        </mc:Fallback>
      </mc:AlternateContent>
      <p:grpSp>
        <p:nvGrpSpPr>
          <p:cNvPr id="13" name="Group 12">
            <a:extLst>
              <a:ext uri="{FF2B5EF4-FFF2-40B4-BE49-F238E27FC236}">
                <a16:creationId xmlns:a16="http://schemas.microsoft.com/office/drawing/2014/main" id="{D1378E5C-6EE7-9131-2648-FAECBC17016D}"/>
              </a:ext>
            </a:extLst>
          </p:cNvPr>
          <p:cNvGrpSpPr/>
          <p:nvPr/>
        </p:nvGrpSpPr>
        <p:grpSpPr>
          <a:xfrm>
            <a:off x="5166835" y="1403137"/>
            <a:ext cx="420840" cy="264240"/>
            <a:chOff x="5166835" y="1403137"/>
            <a:chExt cx="420840" cy="264240"/>
          </a:xfrm>
        </p:grpSpPr>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8A64F53C-92FF-E640-B2A1-222C02933DE9}"/>
                    </a:ext>
                  </a:extLst>
                </p14:cNvPr>
                <p14:cNvContentPartPr/>
                <p14:nvPr/>
              </p14:nvContentPartPr>
              <p14:xfrm>
                <a:off x="5166835" y="1451377"/>
                <a:ext cx="289440" cy="216000"/>
              </p14:xfrm>
            </p:contentPart>
          </mc:Choice>
          <mc:Fallback>
            <p:pic>
              <p:nvPicPr>
                <p:cNvPr id="9" name="Ink 8">
                  <a:extLst>
                    <a:ext uri="{FF2B5EF4-FFF2-40B4-BE49-F238E27FC236}">
                      <a16:creationId xmlns:a16="http://schemas.microsoft.com/office/drawing/2014/main" id="{8A64F53C-92FF-E640-B2A1-222C02933DE9}"/>
                    </a:ext>
                  </a:extLst>
                </p:cNvPr>
                <p:cNvPicPr/>
                <p:nvPr/>
              </p:nvPicPr>
              <p:blipFill>
                <a:blip r:embed="rId6"/>
                <a:stretch>
                  <a:fillRect/>
                </a:stretch>
              </p:blipFill>
              <p:spPr>
                <a:xfrm>
                  <a:off x="5160715" y="1445257"/>
                  <a:ext cx="3016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00030D3B-2A5A-0B42-A0B3-CEA2E1D19B18}"/>
                    </a:ext>
                  </a:extLst>
                </p14:cNvPr>
                <p14:cNvContentPartPr/>
                <p14:nvPr/>
              </p14:nvContentPartPr>
              <p14:xfrm>
                <a:off x="5423875" y="1403137"/>
                <a:ext cx="163800" cy="180360"/>
              </p14:xfrm>
            </p:contentPart>
          </mc:Choice>
          <mc:Fallback>
            <p:pic>
              <p:nvPicPr>
                <p:cNvPr id="12" name="Ink 11">
                  <a:extLst>
                    <a:ext uri="{FF2B5EF4-FFF2-40B4-BE49-F238E27FC236}">
                      <a16:creationId xmlns:a16="http://schemas.microsoft.com/office/drawing/2014/main" id="{00030D3B-2A5A-0B42-A0B3-CEA2E1D19B18}"/>
                    </a:ext>
                  </a:extLst>
                </p:cNvPr>
                <p:cNvPicPr/>
                <p:nvPr/>
              </p:nvPicPr>
              <p:blipFill>
                <a:blip r:embed="rId8"/>
                <a:stretch>
                  <a:fillRect/>
                </a:stretch>
              </p:blipFill>
              <p:spPr>
                <a:xfrm>
                  <a:off x="5417755" y="1397017"/>
                  <a:ext cx="176040" cy="192600"/>
                </a:xfrm>
                <a:prstGeom prst="rect">
                  <a:avLst/>
                </a:prstGeom>
              </p:spPr>
            </p:pic>
          </mc:Fallback>
        </mc:AlternateContent>
      </p:grpSp>
      <p:grpSp>
        <p:nvGrpSpPr>
          <p:cNvPr id="30" name="Group 29">
            <a:extLst>
              <a:ext uri="{FF2B5EF4-FFF2-40B4-BE49-F238E27FC236}">
                <a16:creationId xmlns:a16="http://schemas.microsoft.com/office/drawing/2014/main" id="{B7EE1541-2FFA-11B0-F405-93A173E6FDAE}"/>
              </a:ext>
            </a:extLst>
          </p:cNvPr>
          <p:cNvGrpSpPr/>
          <p:nvPr/>
        </p:nvGrpSpPr>
        <p:grpSpPr>
          <a:xfrm>
            <a:off x="5818580" y="1166090"/>
            <a:ext cx="1137600" cy="462960"/>
            <a:chOff x="5818580" y="1166090"/>
            <a:chExt cx="1137600" cy="462960"/>
          </a:xfrm>
        </p:grpSpPr>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9A465A2C-B45A-338D-768E-091D61180EAD}"/>
                    </a:ext>
                  </a:extLst>
                </p14:cNvPr>
                <p14:cNvContentPartPr/>
                <p14:nvPr/>
              </p14:nvContentPartPr>
              <p14:xfrm>
                <a:off x="5832260" y="1249610"/>
                <a:ext cx="14040" cy="5040"/>
              </p14:xfrm>
            </p:contentPart>
          </mc:Choice>
          <mc:Fallback>
            <p:pic>
              <p:nvPicPr>
                <p:cNvPr id="14" name="Ink 13">
                  <a:extLst>
                    <a:ext uri="{FF2B5EF4-FFF2-40B4-BE49-F238E27FC236}">
                      <a16:creationId xmlns:a16="http://schemas.microsoft.com/office/drawing/2014/main" id="{9A465A2C-B45A-338D-768E-091D61180EAD}"/>
                    </a:ext>
                  </a:extLst>
                </p:cNvPr>
                <p:cNvPicPr/>
                <p:nvPr/>
              </p:nvPicPr>
              <p:blipFill>
                <a:blip r:embed="rId10"/>
                <a:stretch>
                  <a:fillRect/>
                </a:stretch>
              </p:blipFill>
              <p:spPr>
                <a:xfrm>
                  <a:off x="5826140" y="1243490"/>
                  <a:ext cx="2628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717908A5-A9A5-AE61-A60A-CDB2DE61E79D}"/>
                    </a:ext>
                  </a:extLst>
                </p14:cNvPr>
                <p14:cNvContentPartPr/>
                <p14:nvPr/>
              </p14:nvContentPartPr>
              <p14:xfrm>
                <a:off x="5818580" y="1185890"/>
                <a:ext cx="128520" cy="136080"/>
              </p14:xfrm>
            </p:contentPart>
          </mc:Choice>
          <mc:Fallback>
            <p:pic>
              <p:nvPicPr>
                <p:cNvPr id="16" name="Ink 15">
                  <a:extLst>
                    <a:ext uri="{FF2B5EF4-FFF2-40B4-BE49-F238E27FC236}">
                      <a16:creationId xmlns:a16="http://schemas.microsoft.com/office/drawing/2014/main" id="{717908A5-A9A5-AE61-A60A-CDB2DE61E79D}"/>
                    </a:ext>
                  </a:extLst>
                </p:cNvPr>
                <p:cNvPicPr/>
                <p:nvPr/>
              </p:nvPicPr>
              <p:blipFill>
                <a:blip r:embed="rId12"/>
                <a:stretch>
                  <a:fillRect/>
                </a:stretch>
              </p:blipFill>
              <p:spPr>
                <a:xfrm>
                  <a:off x="5812460" y="1179770"/>
                  <a:ext cx="14076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8" name="Ink 17">
                  <a:extLst>
                    <a:ext uri="{FF2B5EF4-FFF2-40B4-BE49-F238E27FC236}">
                      <a16:creationId xmlns:a16="http://schemas.microsoft.com/office/drawing/2014/main" id="{997CF335-3D7A-59CB-20D2-2F0BDDAEF2C5}"/>
                    </a:ext>
                  </a:extLst>
                </p14:cNvPr>
                <p14:cNvContentPartPr/>
                <p14:nvPr/>
              </p14:nvContentPartPr>
              <p14:xfrm>
                <a:off x="5998940" y="1166090"/>
                <a:ext cx="169560" cy="145440"/>
              </p14:xfrm>
            </p:contentPart>
          </mc:Choice>
          <mc:Fallback>
            <p:pic>
              <p:nvPicPr>
                <p:cNvPr id="18" name="Ink 17">
                  <a:extLst>
                    <a:ext uri="{FF2B5EF4-FFF2-40B4-BE49-F238E27FC236}">
                      <a16:creationId xmlns:a16="http://schemas.microsoft.com/office/drawing/2014/main" id="{997CF335-3D7A-59CB-20D2-2F0BDDAEF2C5}"/>
                    </a:ext>
                  </a:extLst>
                </p:cNvPr>
                <p:cNvPicPr/>
                <p:nvPr/>
              </p:nvPicPr>
              <p:blipFill>
                <a:blip r:embed="rId14"/>
                <a:stretch>
                  <a:fillRect/>
                </a:stretch>
              </p:blipFill>
              <p:spPr>
                <a:xfrm>
                  <a:off x="5992820" y="1159970"/>
                  <a:ext cx="1818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9" name="Ink 18">
                  <a:extLst>
                    <a:ext uri="{FF2B5EF4-FFF2-40B4-BE49-F238E27FC236}">
                      <a16:creationId xmlns:a16="http://schemas.microsoft.com/office/drawing/2014/main" id="{3D4CCCFA-61A6-85CF-8EC8-F34BDD902ABB}"/>
                    </a:ext>
                  </a:extLst>
                </p14:cNvPr>
                <p14:cNvContentPartPr/>
                <p14:nvPr/>
              </p14:nvContentPartPr>
              <p14:xfrm>
                <a:off x="6157340" y="1190930"/>
                <a:ext cx="319320" cy="126360"/>
              </p14:xfrm>
            </p:contentPart>
          </mc:Choice>
          <mc:Fallback>
            <p:pic>
              <p:nvPicPr>
                <p:cNvPr id="19" name="Ink 18">
                  <a:extLst>
                    <a:ext uri="{FF2B5EF4-FFF2-40B4-BE49-F238E27FC236}">
                      <a16:creationId xmlns:a16="http://schemas.microsoft.com/office/drawing/2014/main" id="{3D4CCCFA-61A6-85CF-8EC8-F34BDD902ABB}"/>
                    </a:ext>
                  </a:extLst>
                </p:cNvPr>
                <p:cNvPicPr/>
                <p:nvPr/>
              </p:nvPicPr>
              <p:blipFill>
                <a:blip r:embed="rId16"/>
                <a:stretch>
                  <a:fillRect/>
                </a:stretch>
              </p:blipFill>
              <p:spPr>
                <a:xfrm>
                  <a:off x="6151220" y="1184810"/>
                  <a:ext cx="3315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Ink 19">
                  <a:extLst>
                    <a:ext uri="{FF2B5EF4-FFF2-40B4-BE49-F238E27FC236}">
                      <a16:creationId xmlns:a16="http://schemas.microsoft.com/office/drawing/2014/main" id="{A998468B-3C93-AC0D-129D-08D04ED34F4B}"/>
                    </a:ext>
                  </a:extLst>
                </p14:cNvPr>
                <p14:cNvContentPartPr/>
                <p14:nvPr/>
              </p14:nvContentPartPr>
              <p14:xfrm>
                <a:off x="6536060" y="1170770"/>
                <a:ext cx="137520" cy="134640"/>
              </p14:xfrm>
            </p:contentPart>
          </mc:Choice>
          <mc:Fallback>
            <p:pic>
              <p:nvPicPr>
                <p:cNvPr id="20" name="Ink 19">
                  <a:extLst>
                    <a:ext uri="{FF2B5EF4-FFF2-40B4-BE49-F238E27FC236}">
                      <a16:creationId xmlns:a16="http://schemas.microsoft.com/office/drawing/2014/main" id="{A998468B-3C93-AC0D-129D-08D04ED34F4B}"/>
                    </a:ext>
                  </a:extLst>
                </p:cNvPr>
                <p:cNvPicPr/>
                <p:nvPr/>
              </p:nvPicPr>
              <p:blipFill>
                <a:blip r:embed="rId18"/>
                <a:stretch>
                  <a:fillRect/>
                </a:stretch>
              </p:blipFill>
              <p:spPr>
                <a:xfrm>
                  <a:off x="6529940" y="1164650"/>
                  <a:ext cx="1497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Ink 20">
                  <a:extLst>
                    <a:ext uri="{FF2B5EF4-FFF2-40B4-BE49-F238E27FC236}">
                      <a16:creationId xmlns:a16="http://schemas.microsoft.com/office/drawing/2014/main" id="{7329FB49-D13C-4DB6-ACEA-5920BFE7E39A}"/>
                    </a:ext>
                  </a:extLst>
                </p14:cNvPr>
                <p14:cNvContentPartPr/>
                <p14:nvPr/>
              </p14:nvContentPartPr>
              <p14:xfrm>
                <a:off x="6680060" y="1185170"/>
                <a:ext cx="137520" cy="156240"/>
              </p14:xfrm>
            </p:contentPart>
          </mc:Choice>
          <mc:Fallback>
            <p:pic>
              <p:nvPicPr>
                <p:cNvPr id="21" name="Ink 20">
                  <a:extLst>
                    <a:ext uri="{FF2B5EF4-FFF2-40B4-BE49-F238E27FC236}">
                      <a16:creationId xmlns:a16="http://schemas.microsoft.com/office/drawing/2014/main" id="{7329FB49-D13C-4DB6-ACEA-5920BFE7E39A}"/>
                    </a:ext>
                  </a:extLst>
                </p:cNvPr>
                <p:cNvPicPr/>
                <p:nvPr/>
              </p:nvPicPr>
              <p:blipFill>
                <a:blip r:embed="rId20"/>
                <a:stretch>
                  <a:fillRect/>
                </a:stretch>
              </p:blipFill>
              <p:spPr>
                <a:xfrm>
                  <a:off x="6673940" y="1179050"/>
                  <a:ext cx="1497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Ink 22">
                  <a:extLst>
                    <a:ext uri="{FF2B5EF4-FFF2-40B4-BE49-F238E27FC236}">
                      <a16:creationId xmlns:a16="http://schemas.microsoft.com/office/drawing/2014/main" id="{9784BE61-F986-1100-2223-12A3E908B190}"/>
                    </a:ext>
                  </a:extLst>
                </p14:cNvPr>
                <p14:cNvContentPartPr/>
                <p14:nvPr/>
              </p14:nvContentPartPr>
              <p14:xfrm>
                <a:off x="5879420" y="1464890"/>
                <a:ext cx="119160" cy="113400"/>
              </p14:xfrm>
            </p:contentPart>
          </mc:Choice>
          <mc:Fallback>
            <p:pic>
              <p:nvPicPr>
                <p:cNvPr id="23" name="Ink 22">
                  <a:extLst>
                    <a:ext uri="{FF2B5EF4-FFF2-40B4-BE49-F238E27FC236}">
                      <a16:creationId xmlns:a16="http://schemas.microsoft.com/office/drawing/2014/main" id="{9784BE61-F986-1100-2223-12A3E908B190}"/>
                    </a:ext>
                  </a:extLst>
                </p:cNvPr>
                <p:cNvPicPr/>
                <p:nvPr/>
              </p:nvPicPr>
              <p:blipFill>
                <a:blip r:embed="rId22"/>
                <a:stretch>
                  <a:fillRect/>
                </a:stretch>
              </p:blipFill>
              <p:spPr>
                <a:xfrm>
                  <a:off x="5873300" y="1458770"/>
                  <a:ext cx="1314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4" name="Ink 23">
                  <a:extLst>
                    <a:ext uri="{FF2B5EF4-FFF2-40B4-BE49-F238E27FC236}">
                      <a16:creationId xmlns:a16="http://schemas.microsoft.com/office/drawing/2014/main" id="{6C478BD4-F893-CE4F-4ED7-30656264628D}"/>
                    </a:ext>
                  </a:extLst>
                </p14:cNvPr>
                <p14:cNvContentPartPr/>
                <p14:nvPr/>
              </p14:nvContentPartPr>
              <p14:xfrm>
                <a:off x="6005060" y="1472090"/>
                <a:ext cx="165600" cy="150480"/>
              </p14:xfrm>
            </p:contentPart>
          </mc:Choice>
          <mc:Fallback>
            <p:pic>
              <p:nvPicPr>
                <p:cNvPr id="24" name="Ink 23">
                  <a:extLst>
                    <a:ext uri="{FF2B5EF4-FFF2-40B4-BE49-F238E27FC236}">
                      <a16:creationId xmlns:a16="http://schemas.microsoft.com/office/drawing/2014/main" id="{6C478BD4-F893-CE4F-4ED7-30656264628D}"/>
                    </a:ext>
                  </a:extLst>
                </p:cNvPr>
                <p:cNvPicPr/>
                <p:nvPr/>
              </p:nvPicPr>
              <p:blipFill>
                <a:blip r:embed="rId24"/>
                <a:stretch>
                  <a:fillRect/>
                </a:stretch>
              </p:blipFill>
              <p:spPr>
                <a:xfrm>
                  <a:off x="5998940" y="1465970"/>
                  <a:ext cx="1778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5" name="Ink 24">
                  <a:extLst>
                    <a:ext uri="{FF2B5EF4-FFF2-40B4-BE49-F238E27FC236}">
                      <a16:creationId xmlns:a16="http://schemas.microsoft.com/office/drawing/2014/main" id="{D414EDC8-79F9-5B10-E1C8-5D7B6852578B}"/>
                    </a:ext>
                  </a:extLst>
                </p14:cNvPr>
                <p14:cNvContentPartPr/>
                <p14:nvPr/>
              </p14:nvContentPartPr>
              <p14:xfrm>
                <a:off x="6251660" y="1383890"/>
                <a:ext cx="34920" cy="213840"/>
              </p14:xfrm>
            </p:contentPart>
          </mc:Choice>
          <mc:Fallback>
            <p:pic>
              <p:nvPicPr>
                <p:cNvPr id="25" name="Ink 24">
                  <a:extLst>
                    <a:ext uri="{FF2B5EF4-FFF2-40B4-BE49-F238E27FC236}">
                      <a16:creationId xmlns:a16="http://schemas.microsoft.com/office/drawing/2014/main" id="{D414EDC8-79F9-5B10-E1C8-5D7B6852578B}"/>
                    </a:ext>
                  </a:extLst>
                </p:cNvPr>
                <p:cNvPicPr/>
                <p:nvPr/>
              </p:nvPicPr>
              <p:blipFill>
                <a:blip r:embed="rId26"/>
                <a:stretch>
                  <a:fillRect/>
                </a:stretch>
              </p:blipFill>
              <p:spPr>
                <a:xfrm>
                  <a:off x="6245540" y="1377770"/>
                  <a:ext cx="471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6" name="Ink 25">
                  <a:extLst>
                    <a:ext uri="{FF2B5EF4-FFF2-40B4-BE49-F238E27FC236}">
                      <a16:creationId xmlns:a16="http://schemas.microsoft.com/office/drawing/2014/main" id="{F37081AE-1FE3-0BAD-79C5-4A593DD7942F}"/>
                    </a:ext>
                  </a:extLst>
                </p14:cNvPr>
                <p14:cNvContentPartPr/>
                <p14:nvPr/>
              </p14:nvContentPartPr>
              <p14:xfrm>
                <a:off x="6201620" y="1458050"/>
                <a:ext cx="155880" cy="61920"/>
              </p14:xfrm>
            </p:contentPart>
          </mc:Choice>
          <mc:Fallback>
            <p:pic>
              <p:nvPicPr>
                <p:cNvPr id="26" name="Ink 25">
                  <a:extLst>
                    <a:ext uri="{FF2B5EF4-FFF2-40B4-BE49-F238E27FC236}">
                      <a16:creationId xmlns:a16="http://schemas.microsoft.com/office/drawing/2014/main" id="{F37081AE-1FE3-0BAD-79C5-4A593DD7942F}"/>
                    </a:ext>
                  </a:extLst>
                </p:cNvPr>
                <p:cNvPicPr/>
                <p:nvPr/>
              </p:nvPicPr>
              <p:blipFill>
                <a:blip r:embed="rId28"/>
                <a:stretch>
                  <a:fillRect/>
                </a:stretch>
              </p:blipFill>
              <p:spPr>
                <a:xfrm>
                  <a:off x="6195500" y="1451930"/>
                  <a:ext cx="1681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7" name="Ink 26">
                  <a:extLst>
                    <a:ext uri="{FF2B5EF4-FFF2-40B4-BE49-F238E27FC236}">
                      <a16:creationId xmlns:a16="http://schemas.microsoft.com/office/drawing/2014/main" id="{EE7F47BC-1F7F-D053-751F-4B63CC380E34}"/>
                    </a:ext>
                  </a:extLst>
                </p14:cNvPr>
                <p14:cNvContentPartPr/>
                <p14:nvPr/>
              </p14:nvContentPartPr>
              <p14:xfrm>
                <a:off x="6351740" y="1506290"/>
                <a:ext cx="186480" cy="111240"/>
              </p14:xfrm>
            </p:contentPart>
          </mc:Choice>
          <mc:Fallback>
            <p:pic>
              <p:nvPicPr>
                <p:cNvPr id="27" name="Ink 26">
                  <a:extLst>
                    <a:ext uri="{FF2B5EF4-FFF2-40B4-BE49-F238E27FC236}">
                      <a16:creationId xmlns:a16="http://schemas.microsoft.com/office/drawing/2014/main" id="{EE7F47BC-1F7F-D053-751F-4B63CC380E34}"/>
                    </a:ext>
                  </a:extLst>
                </p:cNvPr>
                <p:cNvPicPr/>
                <p:nvPr/>
              </p:nvPicPr>
              <p:blipFill>
                <a:blip r:embed="rId30"/>
                <a:stretch>
                  <a:fillRect/>
                </a:stretch>
              </p:blipFill>
              <p:spPr>
                <a:xfrm>
                  <a:off x="6345620" y="1500170"/>
                  <a:ext cx="1987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8" name="Ink 27">
                  <a:extLst>
                    <a:ext uri="{FF2B5EF4-FFF2-40B4-BE49-F238E27FC236}">
                      <a16:creationId xmlns:a16="http://schemas.microsoft.com/office/drawing/2014/main" id="{C04BD0A7-1E53-E8B9-5AF3-FF2407158F02}"/>
                    </a:ext>
                  </a:extLst>
                </p14:cNvPr>
                <p14:cNvContentPartPr/>
                <p14:nvPr/>
              </p14:nvContentPartPr>
              <p14:xfrm>
                <a:off x="6578180" y="1460930"/>
                <a:ext cx="129600" cy="148680"/>
              </p14:xfrm>
            </p:contentPart>
          </mc:Choice>
          <mc:Fallback>
            <p:pic>
              <p:nvPicPr>
                <p:cNvPr id="28" name="Ink 27">
                  <a:extLst>
                    <a:ext uri="{FF2B5EF4-FFF2-40B4-BE49-F238E27FC236}">
                      <a16:creationId xmlns:a16="http://schemas.microsoft.com/office/drawing/2014/main" id="{C04BD0A7-1E53-E8B9-5AF3-FF2407158F02}"/>
                    </a:ext>
                  </a:extLst>
                </p:cNvPr>
                <p:cNvPicPr/>
                <p:nvPr/>
              </p:nvPicPr>
              <p:blipFill>
                <a:blip r:embed="rId32"/>
                <a:stretch>
                  <a:fillRect/>
                </a:stretch>
              </p:blipFill>
              <p:spPr>
                <a:xfrm>
                  <a:off x="6572060" y="1454810"/>
                  <a:ext cx="1418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9" name="Ink 28">
                  <a:extLst>
                    <a:ext uri="{FF2B5EF4-FFF2-40B4-BE49-F238E27FC236}">
                      <a16:creationId xmlns:a16="http://schemas.microsoft.com/office/drawing/2014/main" id="{9C245075-5117-2FC5-1480-85DDC7D2A297}"/>
                    </a:ext>
                  </a:extLst>
                </p14:cNvPr>
                <p14:cNvContentPartPr/>
                <p14:nvPr/>
              </p14:nvContentPartPr>
              <p14:xfrm>
                <a:off x="6757100" y="1493690"/>
                <a:ext cx="199080" cy="135360"/>
              </p14:xfrm>
            </p:contentPart>
          </mc:Choice>
          <mc:Fallback>
            <p:pic>
              <p:nvPicPr>
                <p:cNvPr id="29" name="Ink 28">
                  <a:extLst>
                    <a:ext uri="{FF2B5EF4-FFF2-40B4-BE49-F238E27FC236}">
                      <a16:creationId xmlns:a16="http://schemas.microsoft.com/office/drawing/2014/main" id="{9C245075-5117-2FC5-1480-85DDC7D2A297}"/>
                    </a:ext>
                  </a:extLst>
                </p:cNvPr>
                <p:cNvPicPr/>
                <p:nvPr/>
              </p:nvPicPr>
              <p:blipFill>
                <a:blip r:embed="rId34"/>
                <a:stretch>
                  <a:fillRect/>
                </a:stretch>
              </p:blipFill>
              <p:spPr>
                <a:xfrm>
                  <a:off x="6750980" y="1487570"/>
                  <a:ext cx="211320" cy="147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31" name="Ink 30">
                <a:extLst>
                  <a:ext uri="{FF2B5EF4-FFF2-40B4-BE49-F238E27FC236}">
                    <a16:creationId xmlns:a16="http://schemas.microsoft.com/office/drawing/2014/main" id="{EC1FBA9D-9C92-914E-7F6D-DBF03DDF03BB}"/>
                  </a:ext>
                </a:extLst>
              </p14:cNvPr>
              <p14:cNvContentPartPr/>
              <p14:nvPr/>
            </p14:nvContentPartPr>
            <p14:xfrm>
              <a:off x="408140" y="2912450"/>
              <a:ext cx="473040" cy="486000"/>
            </p14:xfrm>
          </p:contentPart>
        </mc:Choice>
        <mc:Fallback>
          <p:pic>
            <p:nvPicPr>
              <p:cNvPr id="31" name="Ink 30">
                <a:extLst>
                  <a:ext uri="{FF2B5EF4-FFF2-40B4-BE49-F238E27FC236}">
                    <a16:creationId xmlns:a16="http://schemas.microsoft.com/office/drawing/2014/main" id="{EC1FBA9D-9C92-914E-7F6D-DBF03DDF03BB}"/>
                  </a:ext>
                </a:extLst>
              </p:cNvPr>
              <p:cNvPicPr/>
              <p:nvPr/>
            </p:nvPicPr>
            <p:blipFill>
              <a:blip r:embed="rId36"/>
              <a:stretch>
                <a:fillRect/>
              </a:stretch>
            </p:blipFill>
            <p:spPr>
              <a:xfrm>
                <a:off x="402020" y="2906330"/>
                <a:ext cx="485280" cy="498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2" name="Ink 31">
                <a:extLst>
                  <a:ext uri="{FF2B5EF4-FFF2-40B4-BE49-F238E27FC236}">
                    <a16:creationId xmlns:a16="http://schemas.microsoft.com/office/drawing/2014/main" id="{333ADBD9-F691-D885-21C1-545B19879F3A}"/>
                  </a:ext>
                </a:extLst>
              </p14:cNvPr>
              <p14:cNvContentPartPr/>
              <p14:nvPr/>
            </p14:nvContentPartPr>
            <p14:xfrm>
              <a:off x="1328660" y="4103690"/>
              <a:ext cx="1665000" cy="115560"/>
            </p14:xfrm>
          </p:contentPart>
        </mc:Choice>
        <mc:Fallback>
          <p:pic>
            <p:nvPicPr>
              <p:cNvPr id="32" name="Ink 31">
                <a:extLst>
                  <a:ext uri="{FF2B5EF4-FFF2-40B4-BE49-F238E27FC236}">
                    <a16:creationId xmlns:a16="http://schemas.microsoft.com/office/drawing/2014/main" id="{333ADBD9-F691-D885-21C1-545B19879F3A}"/>
                  </a:ext>
                </a:extLst>
              </p:cNvPr>
              <p:cNvPicPr/>
              <p:nvPr/>
            </p:nvPicPr>
            <p:blipFill>
              <a:blip r:embed="rId38"/>
              <a:stretch>
                <a:fillRect/>
              </a:stretch>
            </p:blipFill>
            <p:spPr>
              <a:xfrm>
                <a:off x="1322540" y="4097570"/>
                <a:ext cx="16772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3" name="Ink 32">
                <a:extLst>
                  <a:ext uri="{FF2B5EF4-FFF2-40B4-BE49-F238E27FC236}">
                    <a16:creationId xmlns:a16="http://schemas.microsoft.com/office/drawing/2014/main" id="{81BFA033-E1D3-5B75-1145-F03CC9C030B2}"/>
                  </a:ext>
                </a:extLst>
              </p14:cNvPr>
              <p14:cNvContentPartPr/>
              <p14:nvPr/>
            </p14:nvContentPartPr>
            <p14:xfrm>
              <a:off x="6762140" y="2242850"/>
              <a:ext cx="1065240" cy="68400"/>
            </p14:xfrm>
          </p:contentPart>
        </mc:Choice>
        <mc:Fallback>
          <p:pic>
            <p:nvPicPr>
              <p:cNvPr id="33" name="Ink 32">
                <a:extLst>
                  <a:ext uri="{FF2B5EF4-FFF2-40B4-BE49-F238E27FC236}">
                    <a16:creationId xmlns:a16="http://schemas.microsoft.com/office/drawing/2014/main" id="{81BFA033-E1D3-5B75-1145-F03CC9C030B2}"/>
                  </a:ext>
                </a:extLst>
              </p:cNvPr>
              <p:cNvPicPr/>
              <p:nvPr/>
            </p:nvPicPr>
            <p:blipFill>
              <a:blip r:embed="rId40"/>
              <a:stretch>
                <a:fillRect/>
              </a:stretch>
            </p:blipFill>
            <p:spPr>
              <a:xfrm>
                <a:off x="6756020" y="2236730"/>
                <a:ext cx="1077480" cy="8064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p:txBody>
          <a:bodyPr/>
          <a:lstStyle/>
          <a:p>
            <a:pPr marL="0" indent="0">
              <a:buNone/>
            </a:pPr>
            <a:r>
              <a:rPr lang="en-US" altLang="en-US" sz="2400"/>
              <a:t>Specify the correct implementation of dequeue() method of a queue. This queue uses java.util.LinkedList for storing data and the head of the list is treated as the head of the queue. (Choose the most suitable one)</a:t>
            </a:r>
          </a:p>
        </p:txBody>
      </p:sp>
      <p:pic>
        <p:nvPicPr>
          <p:cNvPr id="4" name="Picture 3"/>
          <p:cNvPicPr>
            <a:picLocks noChangeAspect="1"/>
          </p:cNvPicPr>
          <p:nvPr/>
        </p:nvPicPr>
        <p:blipFill>
          <a:blip r:embed="rId3"/>
          <a:stretch>
            <a:fillRect/>
          </a:stretch>
        </p:blipFill>
        <p:spPr>
          <a:xfrm>
            <a:off x="562610" y="3352800"/>
            <a:ext cx="3439795" cy="2825750"/>
          </a:xfrm>
          <a:prstGeom prst="rect">
            <a:avLst/>
          </a:prstGeom>
        </p:spPr>
      </p:pic>
      <p:pic>
        <p:nvPicPr>
          <p:cNvPr id="5" name="Picture 4"/>
          <p:cNvPicPr>
            <a:picLocks noChangeAspect="1"/>
          </p:cNvPicPr>
          <p:nvPr/>
        </p:nvPicPr>
        <p:blipFill>
          <a:blip r:embed="rId4"/>
          <a:stretch>
            <a:fillRect/>
          </a:stretch>
        </p:blipFill>
        <p:spPr>
          <a:xfrm>
            <a:off x="4572000" y="3505200"/>
            <a:ext cx="4231005" cy="276860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8B72B5AC-568C-32B6-DC6B-0998C5B7B9A8}"/>
                  </a:ext>
                </a:extLst>
              </p14:cNvPr>
              <p14:cNvContentPartPr/>
              <p14:nvPr/>
            </p14:nvContentPartPr>
            <p14:xfrm>
              <a:off x="5727140" y="1972490"/>
              <a:ext cx="1298160" cy="96120"/>
            </p14:xfrm>
          </p:contentPart>
        </mc:Choice>
        <mc:Fallback>
          <p:pic>
            <p:nvPicPr>
              <p:cNvPr id="6" name="Ink 5">
                <a:extLst>
                  <a:ext uri="{FF2B5EF4-FFF2-40B4-BE49-F238E27FC236}">
                    <a16:creationId xmlns:a16="http://schemas.microsoft.com/office/drawing/2014/main" id="{8B72B5AC-568C-32B6-DC6B-0998C5B7B9A8}"/>
                  </a:ext>
                </a:extLst>
              </p:cNvPr>
              <p:cNvPicPr/>
              <p:nvPr/>
            </p:nvPicPr>
            <p:blipFill>
              <a:blip r:embed="rId6"/>
              <a:stretch>
                <a:fillRect/>
              </a:stretch>
            </p:blipFill>
            <p:spPr>
              <a:xfrm>
                <a:off x="5721020" y="1966370"/>
                <a:ext cx="13104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87FAF6F7-F064-B588-EB15-7B045E62D617}"/>
                  </a:ext>
                </a:extLst>
              </p14:cNvPr>
              <p14:cNvContentPartPr/>
              <p14:nvPr/>
            </p14:nvContentPartPr>
            <p14:xfrm>
              <a:off x="6665660" y="2746130"/>
              <a:ext cx="1067760" cy="52560"/>
            </p14:xfrm>
          </p:contentPart>
        </mc:Choice>
        <mc:Fallback>
          <p:pic>
            <p:nvPicPr>
              <p:cNvPr id="7" name="Ink 6">
                <a:extLst>
                  <a:ext uri="{FF2B5EF4-FFF2-40B4-BE49-F238E27FC236}">
                    <a16:creationId xmlns:a16="http://schemas.microsoft.com/office/drawing/2014/main" id="{87FAF6F7-F064-B588-EB15-7B045E62D617}"/>
                  </a:ext>
                </a:extLst>
              </p:cNvPr>
              <p:cNvPicPr/>
              <p:nvPr/>
            </p:nvPicPr>
            <p:blipFill>
              <a:blip r:embed="rId8"/>
              <a:stretch>
                <a:fillRect/>
              </a:stretch>
            </p:blipFill>
            <p:spPr>
              <a:xfrm>
                <a:off x="6659540" y="2740010"/>
                <a:ext cx="10800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02A5C685-E455-B116-3FC0-B27D62FCB7C2}"/>
                  </a:ext>
                </a:extLst>
              </p14:cNvPr>
              <p14:cNvContentPartPr/>
              <p14:nvPr/>
            </p14:nvContentPartPr>
            <p14:xfrm>
              <a:off x="366740" y="4759850"/>
              <a:ext cx="607680" cy="583560"/>
            </p14:xfrm>
          </p:contentPart>
        </mc:Choice>
        <mc:Fallback>
          <p:pic>
            <p:nvPicPr>
              <p:cNvPr id="8" name="Ink 7">
                <a:extLst>
                  <a:ext uri="{FF2B5EF4-FFF2-40B4-BE49-F238E27FC236}">
                    <a16:creationId xmlns:a16="http://schemas.microsoft.com/office/drawing/2014/main" id="{02A5C685-E455-B116-3FC0-B27D62FCB7C2}"/>
                  </a:ext>
                </a:extLst>
              </p:cNvPr>
              <p:cNvPicPr/>
              <p:nvPr/>
            </p:nvPicPr>
            <p:blipFill>
              <a:blip r:embed="rId10"/>
              <a:stretch>
                <a:fillRect/>
              </a:stretch>
            </p:blipFill>
            <p:spPr>
              <a:xfrm>
                <a:off x="360620" y="4753730"/>
                <a:ext cx="619920" cy="5958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409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3</a:t>
            </a:fld>
            <a:r>
              <a:rPr sz="1200" b="0" dirty="0">
                <a:solidFill>
                  <a:srgbClr val="898989"/>
                </a:solidFill>
              </a:rPr>
              <a:t>/21</a:t>
            </a:r>
          </a:p>
        </p:txBody>
      </p:sp>
      <p:sp>
        <p:nvSpPr>
          <p:cNvPr id="4100" name="Rectangle 2"/>
          <p:cNvSpPr>
            <a:spLocks noGrp="1"/>
          </p:cNvSpPr>
          <p:nvPr>
            <p:ph type="title"/>
          </p:nvPr>
        </p:nvSpPr>
        <p:spPr>
          <a:xfrm>
            <a:off x="460375" y="495300"/>
            <a:ext cx="8229600" cy="701675"/>
          </a:xfrm>
        </p:spPr>
        <p:txBody>
          <a:bodyPr vert="horz" wrap="square" lIns="91440" tIns="45720" rIns="91440" bIns="45720" anchor="ctr" anchorCtr="0">
            <a:spAutoFit/>
          </a:bodyPr>
          <a:lstStyle/>
          <a:p>
            <a:r>
              <a:rPr sz="4000" b="1" dirty="0">
                <a:solidFill>
                  <a:srgbClr val="CC3300"/>
                </a:solidFill>
              </a:rPr>
              <a:t>What is a queue?</a:t>
            </a:r>
          </a:p>
        </p:txBody>
      </p:sp>
      <p:sp>
        <p:nvSpPr>
          <p:cNvPr id="4"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3</a:t>
            </a:fld>
            <a:endParaRPr lang="en-US" sz="1200" dirty="0">
              <a:solidFill>
                <a:srgbClr val="FFFFFF"/>
              </a:solidFill>
              <a:latin typeface="Arial" panose="020B0604020202020204" pitchFamily="34" charset="0"/>
            </a:endParaRPr>
          </a:p>
        </p:txBody>
      </p:sp>
      <p:sp>
        <p:nvSpPr>
          <p:cNvPr id="4102" name="Rectangle 3"/>
          <p:cNvSpPr>
            <a:spLocks noGrp="1"/>
          </p:cNvSpPr>
          <p:nvPr>
            <p:ph sz="quarter" idx="1"/>
          </p:nvPr>
        </p:nvSpPr>
        <p:spPr>
          <a:xfrm>
            <a:off x="457200" y="1600200"/>
            <a:ext cx="8229600" cy="4495800"/>
          </a:xfrm>
        </p:spPr>
        <p:txBody>
          <a:bodyPr vert="horz" wrap="square" lIns="91440" tIns="45720" rIns="91440" bIns="45720" anchor="t" anchorCtr="0"/>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sz="3200" dirty="0"/>
              <a:t>A </a:t>
            </a:r>
            <a:r>
              <a:rPr sz="3200" b="1" dirty="0"/>
              <a:t>queue</a:t>
            </a:r>
            <a:r>
              <a:rPr sz="3200" i="1" dirty="0"/>
              <a:t> </a:t>
            </a:r>
            <a:r>
              <a:rPr sz="3200" dirty="0"/>
              <a:t>is a waiting line that grows by adding elements to its end and shrinks by taking elements from its front</a:t>
            </a:r>
          </a:p>
          <a:p>
            <a:pPr marL="319405" lvl="0" indent="-319405"/>
            <a:r>
              <a:rPr sz="3200" dirty="0"/>
              <a:t>A queue is a structure in which both ends are used: </a:t>
            </a:r>
          </a:p>
          <a:p>
            <a:pPr marL="640080" lvl="1" indent="-273050"/>
            <a:r>
              <a:rPr sz="2600" dirty="0"/>
              <a:t>One for adding new elements </a:t>
            </a:r>
          </a:p>
          <a:p>
            <a:pPr marL="640080" lvl="1" indent="-273050"/>
            <a:r>
              <a:rPr sz="2600" dirty="0"/>
              <a:t>One for removing them</a:t>
            </a:r>
          </a:p>
          <a:p>
            <a:pPr marL="319405" lvl="0" indent="-319405"/>
            <a:r>
              <a:rPr sz="3200" dirty="0"/>
              <a:t>A queue is an </a:t>
            </a:r>
            <a:r>
              <a:rPr sz="3200" b="1" dirty="0">
                <a:solidFill>
                  <a:srgbClr val="FF0000"/>
                </a:solidFill>
              </a:rPr>
              <a:t>FIFO</a:t>
            </a:r>
            <a:r>
              <a:rPr sz="3200" i="1" dirty="0"/>
              <a:t> </a:t>
            </a:r>
            <a:r>
              <a:rPr sz="3200" dirty="0"/>
              <a:t>structure: </a:t>
            </a:r>
            <a:r>
              <a:rPr sz="3200" b="1" dirty="0">
                <a:solidFill>
                  <a:srgbClr val="FF0000"/>
                </a:solidFill>
              </a:rPr>
              <a:t>F</a:t>
            </a:r>
            <a:r>
              <a:rPr sz="3200" dirty="0">
                <a:solidFill>
                  <a:srgbClr val="FF0000"/>
                </a:solidFill>
              </a:rPr>
              <a:t>irst </a:t>
            </a:r>
            <a:r>
              <a:rPr sz="3200" b="1" dirty="0">
                <a:solidFill>
                  <a:srgbClr val="FF0000"/>
                </a:solidFill>
              </a:rPr>
              <a:t>I</a:t>
            </a:r>
            <a:r>
              <a:rPr sz="3200" dirty="0">
                <a:solidFill>
                  <a:srgbClr val="FF0000"/>
                </a:solidFill>
              </a:rPr>
              <a:t>n/</a:t>
            </a:r>
            <a:r>
              <a:rPr sz="3200" b="1" dirty="0">
                <a:solidFill>
                  <a:srgbClr val="FF0000"/>
                </a:solidFill>
              </a:rPr>
              <a:t>F</a:t>
            </a:r>
            <a:r>
              <a:rPr sz="3200" dirty="0">
                <a:solidFill>
                  <a:srgbClr val="FF0000"/>
                </a:solidFill>
              </a:rPr>
              <a:t>irst </a:t>
            </a:r>
            <a:r>
              <a:rPr sz="3200" b="1" dirty="0">
                <a:solidFill>
                  <a:srgbClr val="FF0000"/>
                </a:solidFill>
              </a:rPr>
              <a:t>O</a:t>
            </a:r>
            <a:r>
              <a:rPr sz="3200" dirty="0">
                <a:solidFill>
                  <a:srgbClr val="FF0000"/>
                </a:solidFill>
              </a:rPr>
              <a:t>ut</a:t>
            </a:r>
            <a:endParaRPr sz="3200" dirty="0"/>
          </a:p>
          <a:p>
            <a:pPr marL="319405" lvl="0" indent="-319405"/>
            <a:endParaRPr sz="32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0" y="0"/>
            <a:ext cx="2569845" cy="714375"/>
          </a:xfrm>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a:xfrm>
            <a:off x="609600" y="685800"/>
            <a:ext cx="8229600" cy="4525963"/>
          </a:xfrm>
        </p:spPr>
        <p:txBody>
          <a:bodyPr/>
          <a:lstStyle/>
          <a:p>
            <a:pPr marL="0" indent="0">
              <a:buNone/>
            </a:pPr>
            <a:r>
              <a:rPr lang="en-US" altLang="en-US" sz="2200"/>
              <a:t>Suppose we are implementing a queue using a singly linked list where the the head of the list is treated as the head of the queue.</a:t>
            </a:r>
          </a:p>
          <a:p>
            <a:pPr marL="0" indent="0">
              <a:buNone/>
            </a:pPr>
            <a:r>
              <a:rPr lang="en-US" altLang="en-US" sz="2200"/>
              <a:t>Specify the correct implementation of dequeue() method of the queue. (Choose the most suitable one)</a:t>
            </a:r>
          </a:p>
        </p:txBody>
      </p:sp>
      <p:pic>
        <p:nvPicPr>
          <p:cNvPr id="4" name="Picture 3"/>
          <p:cNvPicPr>
            <a:picLocks noChangeAspect="1"/>
          </p:cNvPicPr>
          <p:nvPr/>
        </p:nvPicPr>
        <p:blipFill>
          <a:blip r:embed="rId3"/>
          <a:stretch>
            <a:fillRect/>
          </a:stretch>
        </p:blipFill>
        <p:spPr>
          <a:xfrm>
            <a:off x="1371600" y="2574925"/>
            <a:ext cx="3169920" cy="2286000"/>
          </a:xfrm>
          <a:prstGeom prst="rect">
            <a:avLst/>
          </a:prstGeom>
        </p:spPr>
      </p:pic>
      <p:pic>
        <p:nvPicPr>
          <p:cNvPr id="5" name="Picture 4"/>
          <p:cNvPicPr>
            <a:picLocks noChangeAspect="1"/>
          </p:cNvPicPr>
          <p:nvPr/>
        </p:nvPicPr>
        <p:blipFill>
          <a:blip r:embed="rId4"/>
          <a:stretch>
            <a:fillRect/>
          </a:stretch>
        </p:blipFill>
        <p:spPr>
          <a:xfrm>
            <a:off x="1371600" y="5013325"/>
            <a:ext cx="3029585" cy="1830705"/>
          </a:xfrm>
          <a:prstGeom prst="rect">
            <a:avLst/>
          </a:prstGeom>
        </p:spPr>
      </p:pic>
      <p:pic>
        <p:nvPicPr>
          <p:cNvPr id="6" name="Picture 5"/>
          <p:cNvPicPr>
            <a:picLocks noChangeAspect="1"/>
          </p:cNvPicPr>
          <p:nvPr/>
        </p:nvPicPr>
        <p:blipFill>
          <a:blip r:embed="rId5"/>
          <a:stretch>
            <a:fillRect/>
          </a:stretch>
        </p:blipFill>
        <p:spPr>
          <a:xfrm>
            <a:off x="5486400" y="2590800"/>
            <a:ext cx="3347720" cy="2331085"/>
          </a:xfrm>
          <a:prstGeom prst="rect">
            <a:avLst/>
          </a:prstGeom>
        </p:spPr>
      </p:pic>
      <p:grpSp>
        <p:nvGrpSpPr>
          <p:cNvPr id="10" name="Group 9"/>
          <p:cNvGrpSpPr/>
          <p:nvPr/>
        </p:nvGrpSpPr>
        <p:grpSpPr>
          <a:xfrm>
            <a:off x="5329555" y="5105400"/>
            <a:ext cx="3335655" cy="1602740"/>
            <a:chOff x="8760" y="7800"/>
            <a:chExt cx="5126" cy="2441"/>
          </a:xfrm>
        </p:grpSpPr>
        <p:pic>
          <p:nvPicPr>
            <p:cNvPr id="7" name="Picture 6"/>
            <p:cNvPicPr>
              <a:picLocks noChangeAspect="1"/>
            </p:cNvPicPr>
            <p:nvPr/>
          </p:nvPicPr>
          <p:blipFill>
            <a:blip r:embed="rId6"/>
            <a:stretch>
              <a:fillRect/>
            </a:stretch>
          </p:blipFill>
          <p:spPr>
            <a:xfrm>
              <a:off x="8880" y="7800"/>
              <a:ext cx="5006" cy="1416"/>
            </a:xfrm>
            <a:prstGeom prst="rect">
              <a:avLst/>
            </a:prstGeom>
          </p:spPr>
        </p:pic>
        <p:pic>
          <p:nvPicPr>
            <p:cNvPr id="8" name="Picture 7"/>
            <p:cNvPicPr>
              <a:picLocks noChangeAspect="1"/>
            </p:cNvPicPr>
            <p:nvPr/>
          </p:nvPicPr>
          <p:blipFill>
            <a:blip r:embed="rId7"/>
            <a:srcRect b="65319"/>
            <a:stretch>
              <a:fillRect/>
            </a:stretch>
          </p:blipFill>
          <p:spPr>
            <a:xfrm>
              <a:off x="8880" y="9240"/>
              <a:ext cx="4249" cy="483"/>
            </a:xfrm>
            <a:prstGeom prst="rect">
              <a:avLst/>
            </a:prstGeom>
          </p:spPr>
        </p:pic>
        <p:pic>
          <p:nvPicPr>
            <p:cNvPr id="9" name="Picture 8"/>
            <p:cNvPicPr>
              <a:picLocks noChangeAspect="1"/>
            </p:cNvPicPr>
            <p:nvPr/>
          </p:nvPicPr>
          <p:blipFill>
            <a:blip r:embed="rId8"/>
            <a:stretch>
              <a:fillRect/>
            </a:stretch>
          </p:blipFill>
          <p:spPr>
            <a:xfrm>
              <a:off x="8760" y="9747"/>
              <a:ext cx="322" cy="494"/>
            </a:xfrm>
            <a:prstGeom prst="rect">
              <a:avLst/>
            </a:prstGeom>
          </p:spPr>
        </p:pic>
      </p:grpSp>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806D5C1D-B60E-3901-0D51-2C75DC42FF0D}"/>
                  </a:ext>
                </a:extLst>
              </p14:cNvPr>
              <p14:cNvContentPartPr/>
              <p14:nvPr/>
            </p14:nvContentPartPr>
            <p14:xfrm>
              <a:off x="2565060" y="1386300"/>
              <a:ext cx="2588400" cy="69480"/>
            </p14:xfrm>
          </p:contentPart>
        </mc:Choice>
        <mc:Fallback>
          <p:pic>
            <p:nvPicPr>
              <p:cNvPr id="11" name="Ink 10">
                <a:extLst>
                  <a:ext uri="{FF2B5EF4-FFF2-40B4-BE49-F238E27FC236}">
                    <a16:creationId xmlns:a16="http://schemas.microsoft.com/office/drawing/2014/main" id="{806D5C1D-B60E-3901-0D51-2C75DC42FF0D}"/>
                  </a:ext>
                </a:extLst>
              </p:cNvPr>
              <p:cNvPicPr/>
              <p:nvPr/>
            </p:nvPicPr>
            <p:blipFill>
              <a:blip r:embed="rId10"/>
              <a:stretch>
                <a:fillRect/>
              </a:stretch>
            </p:blipFill>
            <p:spPr>
              <a:xfrm>
                <a:off x="2558940" y="1380180"/>
                <a:ext cx="26006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BCD26410-FF27-D88C-5D02-A8D6A8921476}"/>
                  </a:ext>
                </a:extLst>
              </p14:cNvPr>
              <p14:cNvContentPartPr/>
              <p14:nvPr/>
            </p14:nvContentPartPr>
            <p14:xfrm>
              <a:off x="5370540" y="2132220"/>
              <a:ext cx="1184400" cy="41040"/>
            </p14:xfrm>
          </p:contentPart>
        </mc:Choice>
        <mc:Fallback>
          <p:pic>
            <p:nvPicPr>
              <p:cNvPr id="12" name="Ink 11">
                <a:extLst>
                  <a:ext uri="{FF2B5EF4-FFF2-40B4-BE49-F238E27FC236}">
                    <a16:creationId xmlns:a16="http://schemas.microsoft.com/office/drawing/2014/main" id="{BCD26410-FF27-D88C-5D02-A8D6A8921476}"/>
                  </a:ext>
                </a:extLst>
              </p:cNvPr>
              <p:cNvPicPr/>
              <p:nvPr/>
            </p:nvPicPr>
            <p:blipFill>
              <a:blip r:embed="rId12"/>
              <a:stretch>
                <a:fillRect/>
              </a:stretch>
            </p:blipFill>
            <p:spPr>
              <a:xfrm>
                <a:off x="5364420" y="2126100"/>
                <a:ext cx="11966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0A0E9CF4-40C5-44BE-8CBF-FEE9ED98725C}"/>
                  </a:ext>
                </a:extLst>
              </p14:cNvPr>
              <p14:cNvContentPartPr/>
              <p14:nvPr/>
            </p14:nvContentPartPr>
            <p14:xfrm>
              <a:off x="1242780" y="5158740"/>
              <a:ext cx="467640" cy="362520"/>
            </p14:xfrm>
          </p:contentPart>
        </mc:Choice>
        <mc:Fallback>
          <p:pic>
            <p:nvPicPr>
              <p:cNvPr id="13" name="Ink 12">
                <a:extLst>
                  <a:ext uri="{FF2B5EF4-FFF2-40B4-BE49-F238E27FC236}">
                    <a16:creationId xmlns:a16="http://schemas.microsoft.com/office/drawing/2014/main" id="{0A0E9CF4-40C5-44BE-8CBF-FEE9ED98725C}"/>
                  </a:ext>
                </a:extLst>
              </p:cNvPr>
              <p:cNvPicPr/>
              <p:nvPr/>
            </p:nvPicPr>
            <p:blipFill>
              <a:blip r:embed="rId14"/>
              <a:stretch>
                <a:fillRect/>
              </a:stretch>
            </p:blipFill>
            <p:spPr>
              <a:xfrm>
                <a:off x="1236660" y="5152620"/>
                <a:ext cx="47988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D4ECCC30-8C4A-A3D7-BCCC-1B1788FE0924}"/>
                  </a:ext>
                </a:extLst>
              </p14:cNvPr>
              <p14:cNvContentPartPr/>
              <p14:nvPr/>
            </p14:nvContentPartPr>
            <p14:xfrm>
              <a:off x="5266140" y="5183940"/>
              <a:ext cx="403560" cy="151920"/>
            </p14:xfrm>
          </p:contentPart>
        </mc:Choice>
        <mc:Fallback>
          <p:pic>
            <p:nvPicPr>
              <p:cNvPr id="14" name="Ink 13">
                <a:extLst>
                  <a:ext uri="{FF2B5EF4-FFF2-40B4-BE49-F238E27FC236}">
                    <a16:creationId xmlns:a16="http://schemas.microsoft.com/office/drawing/2014/main" id="{D4ECCC30-8C4A-A3D7-BCCC-1B1788FE0924}"/>
                  </a:ext>
                </a:extLst>
              </p:cNvPr>
              <p:cNvPicPr/>
              <p:nvPr/>
            </p:nvPicPr>
            <p:blipFill>
              <a:blip r:embed="rId16"/>
              <a:stretch>
                <a:fillRect/>
              </a:stretch>
            </p:blipFill>
            <p:spPr>
              <a:xfrm>
                <a:off x="5260020" y="5177820"/>
                <a:ext cx="4158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59AADD4A-A5E8-C4E1-E259-4BE54AEB7774}"/>
                  </a:ext>
                </a:extLst>
              </p14:cNvPr>
              <p14:cNvContentPartPr/>
              <p14:nvPr/>
            </p14:nvContentPartPr>
            <p14:xfrm>
              <a:off x="5368020" y="2384700"/>
              <a:ext cx="600480" cy="541800"/>
            </p14:xfrm>
          </p:contentPart>
        </mc:Choice>
        <mc:Fallback>
          <p:pic>
            <p:nvPicPr>
              <p:cNvPr id="15" name="Ink 14">
                <a:extLst>
                  <a:ext uri="{FF2B5EF4-FFF2-40B4-BE49-F238E27FC236}">
                    <a16:creationId xmlns:a16="http://schemas.microsoft.com/office/drawing/2014/main" id="{59AADD4A-A5E8-C4E1-E259-4BE54AEB7774}"/>
                  </a:ext>
                </a:extLst>
              </p:cNvPr>
              <p:cNvPicPr/>
              <p:nvPr/>
            </p:nvPicPr>
            <p:blipFill>
              <a:blip r:embed="rId18"/>
              <a:stretch>
                <a:fillRect/>
              </a:stretch>
            </p:blipFill>
            <p:spPr>
              <a:xfrm>
                <a:off x="5361900" y="2378580"/>
                <a:ext cx="612720" cy="55404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sz="1200" dirty="0">
                <a:solidFill>
                  <a:srgbClr val="898989"/>
                </a:solidFill>
                <a:latin typeface="Arial" panose="020B0604020202020204" pitchFamily="34" charset="0"/>
              </a:rPr>
              <a:t>Data Structures and Algorithms in Java </a:t>
            </a:r>
          </a:p>
        </p:txBody>
      </p:sp>
      <p:sp>
        <p:nvSpPr>
          <p:cNvPr id="3277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sz="1200" dirty="0">
                <a:solidFill>
                  <a:srgbClr val="898989"/>
                </a:solidFill>
                <a:latin typeface="Arial" panose="020B0604020202020204" pitchFamily="34" charset="0"/>
              </a:rPr>
              <a:t>31</a:t>
            </a:fld>
            <a:r>
              <a:rPr sz="1200" dirty="0">
                <a:solidFill>
                  <a:srgbClr val="898989"/>
                </a:solidFill>
                <a:latin typeface="Arial" panose="020B0604020202020204" pitchFamily="34" charset="0"/>
              </a:rPr>
              <a:t>/23</a:t>
            </a:r>
          </a:p>
        </p:txBody>
      </p:sp>
      <p:sp>
        <p:nvSpPr>
          <p:cNvPr id="32772" name="Rectangle 2"/>
          <p:cNvSpPr>
            <a:spLocks noGrp="1"/>
          </p:cNvSpPr>
          <p:nvPr>
            <p:ph type="title"/>
          </p:nvPr>
        </p:nvSpPr>
        <p:spPr>
          <a:xfrm>
            <a:off x="685800" y="302260"/>
            <a:ext cx="7086600" cy="706755"/>
          </a:xfrm>
        </p:spPr>
        <p:txBody>
          <a:bodyPr vert="horz" wrap="square" lIns="91440" tIns="45720" rIns="91440" bIns="45720" anchor="ctr" anchorCtr="0">
            <a:spAutoFit/>
          </a:bodyPr>
          <a:lstStyle/>
          <a:p>
            <a:r>
              <a:rPr lang="en-US" sz="4000" b="1" kern="1200" dirty="0">
                <a:solidFill>
                  <a:srgbClr val="CC3300"/>
                </a:solidFill>
                <a:latin typeface="+mj-lt"/>
                <a:ea typeface="+mj-ea"/>
                <a:cs typeface="Arial" panose="020B0604020202020204" pitchFamily="34" charset="0"/>
              </a:rPr>
              <a:t>Exercise</a:t>
            </a:r>
          </a:p>
        </p:txBody>
      </p:sp>
      <p:sp>
        <p:nvSpPr>
          <p:cNvPr id="32773" name="Rectangle 3"/>
          <p:cNvSpPr>
            <a:spLocks noGrp="1"/>
          </p:cNvSpPr>
          <p:nvPr>
            <p:ph idx="1"/>
          </p:nvPr>
        </p:nvSpPr>
        <p:spPr>
          <a:xfrm>
            <a:off x="381000" y="1295400"/>
            <a:ext cx="8442960" cy="4899025"/>
          </a:xfrm>
        </p:spPr>
        <p:txBody>
          <a:bodyPr vert="horz" wrap="square" lIns="91440" tIns="45720" rIns="91440" bIns="45720" anchor="t" anchorCtr="0">
            <a:spAutoFit/>
          </a:bodyPr>
          <a:lstStyle/>
          <a:p>
            <a:pPr marL="457200" lvl="1" algn="l">
              <a:lnSpc>
                <a:spcPct val="90000"/>
              </a:lnSpc>
              <a:buClrTx/>
              <a:buSzTx/>
              <a:buNone/>
            </a:pPr>
            <a:r>
              <a:rPr lang="en-US" altLang="en-US" sz="2300"/>
              <a:t>Consider the following pseudocode:</a:t>
            </a:r>
          </a:p>
          <a:p>
            <a:pPr marL="914400" lvl="2" algn="l">
              <a:lnSpc>
                <a:spcPct val="110000"/>
              </a:lnSpc>
              <a:buClrTx/>
              <a:buSzTx/>
              <a:buNone/>
            </a:pPr>
            <a:r>
              <a:rPr lang="en-US" altLang="en-US" sz="2300">
                <a:latin typeface="Calibri" panose="020F0502020204030204" pitchFamily="34" charset="0"/>
                <a:cs typeface="Calibri" panose="020F0502020204030204" pitchFamily="34" charset="0"/>
              </a:rPr>
              <a:t>declare a queue of characters</a:t>
            </a:r>
          </a:p>
          <a:p>
            <a:pPr marL="914400" lvl="2" algn="l">
              <a:lnSpc>
                <a:spcPct val="110000"/>
              </a:lnSpc>
              <a:buClrTx/>
              <a:buSzTx/>
              <a:buNone/>
            </a:pPr>
            <a:r>
              <a:rPr lang="en-US" altLang="en-US" sz="2300">
                <a:latin typeface="Calibri" panose="020F0502020204030204" pitchFamily="34" charset="0"/>
                <a:cs typeface="Calibri" panose="020F0502020204030204" pitchFamily="34" charset="0"/>
              </a:rPr>
              <a:t>while(there are more characters in the word to read)</a:t>
            </a:r>
          </a:p>
          <a:p>
            <a:pPr marL="914400" lvl="2" algn="l">
              <a:lnSpc>
                <a:spcPct val="110000"/>
              </a:lnSpc>
              <a:buClrTx/>
              <a:buSzTx/>
              <a:buNone/>
            </a:pPr>
            <a:r>
              <a:rPr lang="en-US" altLang="en-US" sz="2300">
                <a:latin typeface="Calibri" panose="020F0502020204030204" pitchFamily="34" charset="0"/>
                <a:cs typeface="Calibri" panose="020F0502020204030204" pitchFamily="34" charset="0"/>
              </a:rPr>
              <a:t>  {read a character</a:t>
            </a:r>
          </a:p>
          <a:p>
            <a:pPr marL="914400" lvl="2" algn="l">
              <a:lnSpc>
                <a:spcPct val="110000"/>
              </a:lnSpc>
              <a:buClrTx/>
              <a:buSzTx/>
              <a:buNone/>
            </a:pPr>
            <a:r>
              <a:rPr lang="en-US" altLang="en-US" sz="2300">
                <a:latin typeface="Calibri" panose="020F0502020204030204" pitchFamily="34" charset="0"/>
                <a:cs typeface="Calibri" panose="020F0502020204030204" pitchFamily="34" charset="0"/>
              </a:rPr>
              <a:t>   if a character is </a:t>
            </a:r>
            <a:r>
              <a:rPr lang="en-US" altLang="en-US" sz="2300">
                <a:latin typeface="Calibri" panose="020F0502020204030204" pitchFamily="34" charset="0"/>
                <a:cs typeface="Calibri" panose="020F0502020204030204" pitchFamily="34" charset="0"/>
                <a:sym typeface="+mn-ea"/>
              </a:rPr>
              <a:t>'</a:t>
            </a:r>
            <a:r>
              <a:rPr lang="en-US" altLang="en-US" sz="2300">
                <a:latin typeface="Calibri" panose="020F0502020204030204" pitchFamily="34" charset="0"/>
                <a:cs typeface="Calibri" panose="020F0502020204030204" pitchFamily="34" charset="0"/>
              </a:rPr>
              <a:t>*' then</a:t>
            </a:r>
          </a:p>
          <a:p>
            <a:pPr marL="914400" lvl="2" indent="0" algn="l">
              <a:lnSpc>
                <a:spcPct val="110000"/>
              </a:lnSpc>
              <a:buClrTx/>
              <a:buSzTx/>
              <a:buNone/>
            </a:pPr>
            <a:r>
              <a:rPr lang="en-US" altLang="en-US" sz="2300">
                <a:latin typeface="Calibri" panose="020F0502020204030204" pitchFamily="34" charset="0"/>
                <a:cs typeface="Calibri" panose="020F0502020204030204" pitchFamily="34" charset="0"/>
              </a:rPr>
              <a:t>  dequeue and write the dequeued character to the screen</a:t>
            </a:r>
          </a:p>
          <a:p>
            <a:pPr marL="914400" lvl="2" algn="l">
              <a:lnSpc>
                <a:spcPct val="110000"/>
              </a:lnSpc>
              <a:buClrTx/>
              <a:buSzTx/>
              <a:buNone/>
            </a:pPr>
            <a:r>
              <a:rPr lang="en-US" altLang="en-US" sz="2300">
                <a:latin typeface="Calibri" panose="020F0502020204030204" pitchFamily="34" charset="0"/>
                <a:cs typeface="Calibri" panose="020F0502020204030204" pitchFamily="34" charset="0"/>
              </a:rPr>
              <a:t>  else</a:t>
            </a:r>
          </a:p>
          <a:p>
            <a:pPr marL="914400" lvl="2" indent="0" algn="l">
              <a:lnSpc>
                <a:spcPct val="110000"/>
              </a:lnSpc>
              <a:buClrTx/>
              <a:buSzTx/>
              <a:buNone/>
            </a:pPr>
            <a:r>
              <a:rPr lang="en-US" altLang="en-US" sz="2300">
                <a:latin typeface="Calibri" panose="020F0502020204030204" pitchFamily="34" charset="0"/>
                <a:cs typeface="Calibri" panose="020F0502020204030204" pitchFamily="34" charset="0"/>
              </a:rPr>
              <a:t>  enqueue the character into the queue</a:t>
            </a:r>
          </a:p>
          <a:p>
            <a:pPr marL="914400" lvl="2" indent="0" algn="l">
              <a:lnSpc>
                <a:spcPct val="110000"/>
              </a:lnSpc>
              <a:buClrTx/>
              <a:buSzTx/>
              <a:buNone/>
            </a:pPr>
            <a:r>
              <a:rPr lang="en-US" altLang="en-US" sz="2300">
                <a:latin typeface="Calibri" panose="020F0502020204030204" pitchFamily="34" charset="0"/>
                <a:cs typeface="Calibri" panose="020F0502020204030204" pitchFamily="34" charset="0"/>
              </a:rPr>
              <a:t>}</a:t>
            </a:r>
          </a:p>
          <a:p>
            <a:pPr marL="457200" lvl="1" algn="l">
              <a:lnSpc>
                <a:spcPct val="90000"/>
              </a:lnSpc>
              <a:buClrTx/>
              <a:buSzTx/>
              <a:buNone/>
            </a:pPr>
            <a:r>
              <a:rPr lang="en-US" altLang="en-US" sz="2400"/>
              <a:t>What is written to the screen for the input: </a:t>
            </a:r>
          </a:p>
          <a:p>
            <a:pPr marL="457200" lvl="1" indent="457200" algn="l">
              <a:lnSpc>
                <a:spcPct val="90000"/>
              </a:lnSpc>
              <a:buClrTx/>
              <a:buSzTx/>
              <a:buNone/>
            </a:pPr>
            <a:r>
              <a:rPr lang="en-US" altLang="en-US" sz="2400"/>
              <a:t>"</a:t>
            </a:r>
            <a:r>
              <a:rPr lang="en-US" altLang="en-US" sz="2400" b="1"/>
              <a:t>Goo*dA**ft**erno***on</a:t>
            </a:r>
            <a:r>
              <a:rPr lang="en-US" altLang="en-US" sz="2400"/>
              <a:t>" ?</a:t>
            </a:r>
          </a:p>
        </p:txBody>
      </p:sp>
      <p:grpSp>
        <p:nvGrpSpPr>
          <p:cNvPr id="4" name="Group 3">
            <a:extLst>
              <a:ext uri="{FF2B5EF4-FFF2-40B4-BE49-F238E27FC236}">
                <a16:creationId xmlns:a16="http://schemas.microsoft.com/office/drawing/2014/main" id="{1AD0977D-043C-A042-CCE2-3B8803C7238D}"/>
              </a:ext>
            </a:extLst>
          </p:cNvPr>
          <p:cNvGrpSpPr/>
          <p:nvPr/>
        </p:nvGrpSpPr>
        <p:grpSpPr>
          <a:xfrm>
            <a:off x="5671140" y="5743500"/>
            <a:ext cx="289800" cy="166680"/>
            <a:chOff x="5671140" y="5743500"/>
            <a:chExt cx="289800" cy="166680"/>
          </a:xfrm>
        </p:grpSpPr>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C8823C9-CDDE-964A-3F0C-248C905736D0}"/>
                    </a:ext>
                  </a:extLst>
                </p14:cNvPr>
                <p14:cNvContentPartPr/>
                <p14:nvPr/>
              </p14:nvContentPartPr>
              <p14:xfrm>
                <a:off x="5671140" y="5828460"/>
                <a:ext cx="181440" cy="39960"/>
              </p14:xfrm>
            </p:contentPart>
          </mc:Choice>
          <mc:Fallback>
            <p:pic>
              <p:nvPicPr>
                <p:cNvPr id="2" name="Ink 1">
                  <a:extLst>
                    <a:ext uri="{FF2B5EF4-FFF2-40B4-BE49-F238E27FC236}">
                      <a16:creationId xmlns:a16="http://schemas.microsoft.com/office/drawing/2014/main" id="{FC8823C9-CDDE-964A-3F0C-248C905736D0}"/>
                    </a:ext>
                  </a:extLst>
                </p:cNvPr>
                <p:cNvPicPr/>
                <p:nvPr/>
              </p:nvPicPr>
              <p:blipFill>
                <a:blip r:embed="rId4"/>
                <a:stretch>
                  <a:fillRect/>
                </a:stretch>
              </p:blipFill>
              <p:spPr>
                <a:xfrm>
                  <a:off x="5665020" y="5822340"/>
                  <a:ext cx="1936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1FDBC229-16A3-A0FA-9332-7D42757FDB72}"/>
                    </a:ext>
                  </a:extLst>
                </p14:cNvPr>
                <p14:cNvContentPartPr/>
                <p14:nvPr/>
              </p14:nvContentPartPr>
              <p14:xfrm>
                <a:off x="5855820" y="5743500"/>
                <a:ext cx="105120" cy="166680"/>
              </p14:xfrm>
            </p:contentPart>
          </mc:Choice>
          <mc:Fallback>
            <p:pic>
              <p:nvPicPr>
                <p:cNvPr id="3" name="Ink 2">
                  <a:extLst>
                    <a:ext uri="{FF2B5EF4-FFF2-40B4-BE49-F238E27FC236}">
                      <a16:creationId xmlns:a16="http://schemas.microsoft.com/office/drawing/2014/main" id="{1FDBC229-16A3-A0FA-9332-7D42757FDB72}"/>
                    </a:ext>
                  </a:extLst>
                </p:cNvPr>
                <p:cNvPicPr/>
                <p:nvPr/>
              </p:nvPicPr>
              <p:blipFill>
                <a:blip r:embed="rId6"/>
                <a:stretch>
                  <a:fillRect/>
                </a:stretch>
              </p:blipFill>
              <p:spPr>
                <a:xfrm>
                  <a:off x="5849700" y="5737380"/>
                  <a:ext cx="117360" cy="178920"/>
                </a:xfrm>
                <a:prstGeom prst="rect">
                  <a:avLst/>
                </a:prstGeom>
              </p:spPr>
            </p:pic>
          </mc:Fallback>
        </mc:AlternateContent>
      </p:grpSp>
      <p:grpSp>
        <p:nvGrpSpPr>
          <p:cNvPr id="52" name="Group 51">
            <a:extLst>
              <a:ext uri="{FF2B5EF4-FFF2-40B4-BE49-F238E27FC236}">
                <a16:creationId xmlns:a16="http://schemas.microsoft.com/office/drawing/2014/main" id="{EE108614-57E3-2EE1-30F1-6F7E73CE2637}"/>
              </a:ext>
            </a:extLst>
          </p:cNvPr>
          <p:cNvGrpSpPr/>
          <p:nvPr/>
        </p:nvGrpSpPr>
        <p:grpSpPr>
          <a:xfrm>
            <a:off x="6147060" y="5627580"/>
            <a:ext cx="2489040" cy="588240"/>
            <a:chOff x="6147060" y="5627580"/>
            <a:chExt cx="2489040" cy="588240"/>
          </a:xfrm>
        </p:grpSpPr>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8811AC6F-9408-4162-8E26-C6F3486862FD}"/>
                    </a:ext>
                  </a:extLst>
                </p14:cNvPr>
                <p14:cNvContentPartPr/>
                <p14:nvPr/>
              </p14:nvContentPartPr>
              <p14:xfrm>
                <a:off x="6147060" y="5673660"/>
                <a:ext cx="161280" cy="248040"/>
              </p14:xfrm>
            </p:contentPart>
          </mc:Choice>
          <mc:Fallback>
            <p:pic>
              <p:nvPicPr>
                <p:cNvPr id="5" name="Ink 4">
                  <a:extLst>
                    <a:ext uri="{FF2B5EF4-FFF2-40B4-BE49-F238E27FC236}">
                      <a16:creationId xmlns:a16="http://schemas.microsoft.com/office/drawing/2014/main" id="{8811AC6F-9408-4162-8E26-C6F3486862FD}"/>
                    </a:ext>
                  </a:extLst>
                </p:cNvPr>
                <p:cNvPicPr/>
                <p:nvPr/>
              </p:nvPicPr>
              <p:blipFill>
                <a:blip r:embed="rId8"/>
                <a:stretch>
                  <a:fillRect/>
                </a:stretch>
              </p:blipFill>
              <p:spPr>
                <a:xfrm>
                  <a:off x="6140940" y="5667540"/>
                  <a:ext cx="17352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6BFE3683-C261-0DC1-C946-6B9FBA9C8D83}"/>
                    </a:ext>
                  </a:extLst>
                </p14:cNvPr>
                <p14:cNvContentPartPr/>
                <p14:nvPr/>
              </p14:nvContentPartPr>
              <p14:xfrm>
                <a:off x="6207180" y="5845020"/>
                <a:ext cx="110160" cy="8640"/>
              </p14:xfrm>
            </p:contentPart>
          </mc:Choice>
          <mc:Fallback>
            <p:pic>
              <p:nvPicPr>
                <p:cNvPr id="6" name="Ink 5">
                  <a:extLst>
                    <a:ext uri="{FF2B5EF4-FFF2-40B4-BE49-F238E27FC236}">
                      <a16:creationId xmlns:a16="http://schemas.microsoft.com/office/drawing/2014/main" id="{6BFE3683-C261-0DC1-C946-6B9FBA9C8D83}"/>
                    </a:ext>
                  </a:extLst>
                </p:cNvPr>
                <p:cNvPicPr/>
                <p:nvPr/>
              </p:nvPicPr>
              <p:blipFill>
                <a:blip r:embed="rId10"/>
                <a:stretch>
                  <a:fillRect/>
                </a:stretch>
              </p:blipFill>
              <p:spPr>
                <a:xfrm>
                  <a:off x="6201060" y="5838900"/>
                  <a:ext cx="12240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B41A93F5-ABD8-7320-493A-16CC597B68D9}"/>
                    </a:ext>
                  </a:extLst>
                </p14:cNvPr>
                <p14:cNvContentPartPr/>
                <p14:nvPr/>
              </p14:nvContentPartPr>
              <p14:xfrm>
                <a:off x="6341460" y="5839260"/>
                <a:ext cx="105480" cy="85320"/>
              </p14:xfrm>
            </p:contentPart>
          </mc:Choice>
          <mc:Fallback>
            <p:pic>
              <p:nvPicPr>
                <p:cNvPr id="7" name="Ink 6">
                  <a:extLst>
                    <a:ext uri="{FF2B5EF4-FFF2-40B4-BE49-F238E27FC236}">
                      <a16:creationId xmlns:a16="http://schemas.microsoft.com/office/drawing/2014/main" id="{B41A93F5-ABD8-7320-493A-16CC597B68D9}"/>
                    </a:ext>
                  </a:extLst>
                </p:cNvPr>
                <p:cNvPicPr/>
                <p:nvPr/>
              </p:nvPicPr>
              <p:blipFill>
                <a:blip r:embed="rId12"/>
                <a:stretch>
                  <a:fillRect/>
                </a:stretch>
              </p:blipFill>
              <p:spPr>
                <a:xfrm>
                  <a:off x="6335340" y="5833140"/>
                  <a:ext cx="1177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20D6A3D1-975E-B872-F06A-60AB48A35083}"/>
                    </a:ext>
                  </a:extLst>
                </p14:cNvPr>
                <p14:cNvContentPartPr/>
                <p14:nvPr/>
              </p14:nvContentPartPr>
              <p14:xfrm>
                <a:off x="6502380" y="5829900"/>
                <a:ext cx="87480" cy="74520"/>
              </p14:xfrm>
            </p:contentPart>
          </mc:Choice>
          <mc:Fallback>
            <p:pic>
              <p:nvPicPr>
                <p:cNvPr id="8" name="Ink 7">
                  <a:extLst>
                    <a:ext uri="{FF2B5EF4-FFF2-40B4-BE49-F238E27FC236}">
                      <a16:creationId xmlns:a16="http://schemas.microsoft.com/office/drawing/2014/main" id="{20D6A3D1-975E-B872-F06A-60AB48A35083}"/>
                    </a:ext>
                  </a:extLst>
                </p:cNvPr>
                <p:cNvPicPr/>
                <p:nvPr/>
              </p:nvPicPr>
              <p:blipFill>
                <a:blip r:embed="rId14"/>
                <a:stretch>
                  <a:fillRect/>
                </a:stretch>
              </p:blipFill>
              <p:spPr>
                <a:xfrm>
                  <a:off x="6496260" y="5823780"/>
                  <a:ext cx="997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09E1CA68-3465-7C4F-CE3D-E831DD631249}"/>
                    </a:ext>
                  </a:extLst>
                </p14:cNvPr>
                <p14:cNvContentPartPr/>
                <p14:nvPr/>
              </p14:nvContentPartPr>
              <p14:xfrm>
                <a:off x="6698940" y="5808660"/>
                <a:ext cx="79560" cy="78120"/>
              </p14:xfrm>
            </p:contentPart>
          </mc:Choice>
          <mc:Fallback>
            <p:pic>
              <p:nvPicPr>
                <p:cNvPr id="9" name="Ink 8">
                  <a:extLst>
                    <a:ext uri="{FF2B5EF4-FFF2-40B4-BE49-F238E27FC236}">
                      <a16:creationId xmlns:a16="http://schemas.microsoft.com/office/drawing/2014/main" id="{09E1CA68-3465-7C4F-CE3D-E831DD631249}"/>
                    </a:ext>
                  </a:extLst>
                </p:cNvPr>
                <p:cNvPicPr/>
                <p:nvPr/>
              </p:nvPicPr>
              <p:blipFill>
                <a:blip r:embed="rId16"/>
                <a:stretch>
                  <a:fillRect/>
                </a:stretch>
              </p:blipFill>
              <p:spPr>
                <a:xfrm>
                  <a:off x="6692820" y="5802540"/>
                  <a:ext cx="918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Ink 9">
                  <a:extLst>
                    <a:ext uri="{FF2B5EF4-FFF2-40B4-BE49-F238E27FC236}">
                      <a16:creationId xmlns:a16="http://schemas.microsoft.com/office/drawing/2014/main" id="{099E04AA-5573-55BA-CB33-217DBE7966D1}"/>
                    </a:ext>
                  </a:extLst>
                </p14:cNvPr>
                <p14:cNvContentPartPr/>
                <p14:nvPr/>
              </p14:nvContentPartPr>
              <p14:xfrm>
                <a:off x="6808020" y="5627580"/>
                <a:ext cx="18720" cy="217800"/>
              </p14:xfrm>
            </p:contentPart>
          </mc:Choice>
          <mc:Fallback>
            <p:pic>
              <p:nvPicPr>
                <p:cNvPr id="10" name="Ink 9">
                  <a:extLst>
                    <a:ext uri="{FF2B5EF4-FFF2-40B4-BE49-F238E27FC236}">
                      <a16:creationId xmlns:a16="http://schemas.microsoft.com/office/drawing/2014/main" id="{099E04AA-5573-55BA-CB33-217DBE7966D1}"/>
                    </a:ext>
                  </a:extLst>
                </p:cNvPr>
                <p:cNvPicPr/>
                <p:nvPr/>
              </p:nvPicPr>
              <p:blipFill>
                <a:blip r:embed="rId18"/>
                <a:stretch>
                  <a:fillRect/>
                </a:stretch>
              </p:blipFill>
              <p:spPr>
                <a:xfrm>
                  <a:off x="6801900" y="5621460"/>
                  <a:ext cx="309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E6C16441-DD97-5380-207B-E7CE12555224}"/>
                    </a:ext>
                  </a:extLst>
                </p14:cNvPr>
                <p14:cNvContentPartPr/>
                <p14:nvPr/>
              </p14:nvContentPartPr>
              <p14:xfrm>
                <a:off x="7033740" y="5663580"/>
                <a:ext cx="179640" cy="199080"/>
              </p14:xfrm>
            </p:contentPart>
          </mc:Choice>
          <mc:Fallback>
            <p:pic>
              <p:nvPicPr>
                <p:cNvPr id="11" name="Ink 10">
                  <a:extLst>
                    <a:ext uri="{FF2B5EF4-FFF2-40B4-BE49-F238E27FC236}">
                      <a16:creationId xmlns:a16="http://schemas.microsoft.com/office/drawing/2014/main" id="{E6C16441-DD97-5380-207B-E7CE12555224}"/>
                    </a:ext>
                  </a:extLst>
                </p:cNvPr>
                <p:cNvPicPr/>
                <p:nvPr/>
              </p:nvPicPr>
              <p:blipFill>
                <a:blip r:embed="rId20"/>
                <a:stretch>
                  <a:fillRect/>
                </a:stretch>
              </p:blipFill>
              <p:spPr>
                <a:xfrm>
                  <a:off x="7027620" y="5657460"/>
                  <a:ext cx="1918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Ink 11">
                  <a:extLst>
                    <a:ext uri="{FF2B5EF4-FFF2-40B4-BE49-F238E27FC236}">
                      <a16:creationId xmlns:a16="http://schemas.microsoft.com/office/drawing/2014/main" id="{438F617C-7CAC-D2F7-DEA2-F2700C85AE97}"/>
                    </a:ext>
                  </a:extLst>
                </p14:cNvPr>
                <p14:cNvContentPartPr/>
                <p14:nvPr/>
              </p14:nvContentPartPr>
              <p14:xfrm>
                <a:off x="7008900" y="5793900"/>
                <a:ext cx="132120" cy="16920"/>
              </p14:xfrm>
            </p:contentPart>
          </mc:Choice>
          <mc:Fallback>
            <p:pic>
              <p:nvPicPr>
                <p:cNvPr id="12" name="Ink 11">
                  <a:extLst>
                    <a:ext uri="{FF2B5EF4-FFF2-40B4-BE49-F238E27FC236}">
                      <a16:creationId xmlns:a16="http://schemas.microsoft.com/office/drawing/2014/main" id="{438F617C-7CAC-D2F7-DEA2-F2700C85AE97}"/>
                    </a:ext>
                  </a:extLst>
                </p:cNvPr>
                <p:cNvPicPr/>
                <p:nvPr/>
              </p:nvPicPr>
              <p:blipFill>
                <a:blip r:embed="rId22"/>
                <a:stretch>
                  <a:fillRect/>
                </a:stretch>
              </p:blipFill>
              <p:spPr>
                <a:xfrm>
                  <a:off x="7002780" y="5787780"/>
                  <a:ext cx="1443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Ink 14">
                  <a:extLst>
                    <a:ext uri="{FF2B5EF4-FFF2-40B4-BE49-F238E27FC236}">
                      <a16:creationId xmlns:a16="http://schemas.microsoft.com/office/drawing/2014/main" id="{0B1FA8B2-B474-BD6D-260B-E1854BCA1A2F}"/>
                    </a:ext>
                  </a:extLst>
                </p14:cNvPr>
                <p14:cNvContentPartPr/>
                <p14:nvPr/>
              </p14:nvContentPartPr>
              <p14:xfrm>
                <a:off x="7287540" y="5672220"/>
                <a:ext cx="92520" cy="235080"/>
              </p14:xfrm>
            </p:contentPart>
          </mc:Choice>
          <mc:Fallback>
            <p:pic>
              <p:nvPicPr>
                <p:cNvPr id="15" name="Ink 14">
                  <a:extLst>
                    <a:ext uri="{FF2B5EF4-FFF2-40B4-BE49-F238E27FC236}">
                      <a16:creationId xmlns:a16="http://schemas.microsoft.com/office/drawing/2014/main" id="{0B1FA8B2-B474-BD6D-260B-E1854BCA1A2F}"/>
                    </a:ext>
                  </a:extLst>
                </p:cNvPr>
                <p:cNvPicPr/>
                <p:nvPr/>
              </p:nvPicPr>
              <p:blipFill>
                <a:blip r:embed="rId24"/>
                <a:stretch>
                  <a:fillRect/>
                </a:stretch>
              </p:blipFill>
              <p:spPr>
                <a:xfrm>
                  <a:off x="7281420" y="5666100"/>
                  <a:ext cx="10476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6" name="Ink 15">
                  <a:extLst>
                    <a:ext uri="{FF2B5EF4-FFF2-40B4-BE49-F238E27FC236}">
                      <a16:creationId xmlns:a16="http://schemas.microsoft.com/office/drawing/2014/main" id="{B6AEDE97-E264-7435-16AC-2F52BADC797F}"/>
                    </a:ext>
                  </a:extLst>
                </p14:cNvPr>
                <p14:cNvContentPartPr/>
                <p14:nvPr/>
              </p14:nvContentPartPr>
              <p14:xfrm>
                <a:off x="7231380" y="5812980"/>
                <a:ext cx="160560" cy="28440"/>
              </p14:xfrm>
            </p:contentPart>
          </mc:Choice>
          <mc:Fallback>
            <p:pic>
              <p:nvPicPr>
                <p:cNvPr id="16" name="Ink 15">
                  <a:extLst>
                    <a:ext uri="{FF2B5EF4-FFF2-40B4-BE49-F238E27FC236}">
                      <a16:creationId xmlns:a16="http://schemas.microsoft.com/office/drawing/2014/main" id="{B6AEDE97-E264-7435-16AC-2F52BADC797F}"/>
                    </a:ext>
                  </a:extLst>
                </p:cNvPr>
                <p:cNvPicPr/>
                <p:nvPr/>
              </p:nvPicPr>
              <p:blipFill>
                <a:blip r:embed="rId26"/>
                <a:stretch>
                  <a:fillRect/>
                </a:stretch>
              </p:blipFill>
              <p:spPr>
                <a:xfrm>
                  <a:off x="7225260" y="5806860"/>
                  <a:ext cx="1728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Ink 16">
                  <a:extLst>
                    <a:ext uri="{FF2B5EF4-FFF2-40B4-BE49-F238E27FC236}">
                      <a16:creationId xmlns:a16="http://schemas.microsoft.com/office/drawing/2014/main" id="{05651C4F-1A58-8E73-DB3D-FC1D8027E240}"/>
                    </a:ext>
                  </a:extLst>
                </p14:cNvPr>
                <p14:cNvContentPartPr/>
                <p14:nvPr/>
              </p14:nvContentPartPr>
              <p14:xfrm>
                <a:off x="7477260" y="5750700"/>
                <a:ext cx="19080" cy="167760"/>
              </p14:xfrm>
            </p:contentPart>
          </mc:Choice>
          <mc:Fallback>
            <p:pic>
              <p:nvPicPr>
                <p:cNvPr id="17" name="Ink 16">
                  <a:extLst>
                    <a:ext uri="{FF2B5EF4-FFF2-40B4-BE49-F238E27FC236}">
                      <a16:creationId xmlns:a16="http://schemas.microsoft.com/office/drawing/2014/main" id="{05651C4F-1A58-8E73-DB3D-FC1D8027E240}"/>
                    </a:ext>
                  </a:extLst>
                </p:cNvPr>
                <p:cNvPicPr/>
                <p:nvPr/>
              </p:nvPicPr>
              <p:blipFill>
                <a:blip r:embed="rId28"/>
                <a:stretch>
                  <a:fillRect/>
                </a:stretch>
              </p:blipFill>
              <p:spPr>
                <a:xfrm>
                  <a:off x="7471140" y="5744580"/>
                  <a:ext cx="3132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3389CFDC-6902-80F9-19B6-50F63C242CFD}"/>
                    </a:ext>
                  </a:extLst>
                </p14:cNvPr>
                <p14:cNvContentPartPr/>
                <p14:nvPr/>
              </p14:nvContentPartPr>
              <p14:xfrm>
                <a:off x="7403100" y="5827740"/>
                <a:ext cx="144000" cy="27360"/>
              </p14:xfrm>
            </p:contentPart>
          </mc:Choice>
          <mc:Fallback>
            <p:pic>
              <p:nvPicPr>
                <p:cNvPr id="18" name="Ink 17">
                  <a:extLst>
                    <a:ext uri="{FF2B5EF4-FFF2-40B4-BE49-F238E27FC236}">
                      <a16:creationId xmlns:a16="http://schemas.microsoft.com/office/drawing/2014/main" id="{3389CFDC-6902-80F9-19B6-50F63C242CFD}"/>
                    </a:ext>
                  </a:extLst>
                </p:cNvPr>
                <p:cNvPicPr/>
                <p:nvPr/>
              </p:nvPicPr>
              <p:blipFill>
                <a:blip r:embed="rId30"/>
                <a:stretch>
                  <a:fillRect/>
                </a:stretch>
              </p:blipFill>
              <p:spPr>
                <a:xfrm>
                  <a:off x="7396980" y="5821620"/>
                  <a:ext cx="1562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Ink 19">
                  <a:extLst>
                    <a:ext uri="{FF2B5EF4-FFF2-40B4-BE49-F238E27FC236}">
                      <a16:creationId xmlns:a16="http://schemas.microsoft.com/office/drawing/2014/main" id="{D5FBE326-F0F4-B000-8181-A8DF7135010E}"/>
                    </a:ext>
                  </a:extLst>
                </p14:cNvPr>
                <p14:cNvContentPartPr/>
                <p14:nvPr/>
              </p14:nvContentPartPr>
              <p14:xfrm>
                <a:off x="7563300" y="5787780"/>
                <a:ext cx="186840" cy="142920"/>
              </p14:xfrm>
            </p:contentPart>
          </mc:Choice>
          <mc:Fallback>
            <p:pic>
              <p:nvPicPr>
                <p:cNvPr id="20" name="Ink 19">
                  <a:extLst>
                    <a:ext uri="{FF2B5EF4-FFF2-40B4-BE49-F238E27FC236}">
                      <a16:creationId xmlns:a16="http://schemas.microsoft.com/office/drawing/2014/main" id="{D5FBE326-F0F4-B000-8181-A8DF7135010E}"/>
                    </a:ext>
                  </a:extLst>
                </p:cNvPr>
                <p:cNvPicPr/>
                <p:nvPr/>
              </p:nvPicPr>
              <p:blipFill>
                <a:blip r:embed="rId32"/>
                <a:stretch>
                  <a:fillRect/>
                </a:stretch>
              </p:blipFill>
              <p:spPr>
                <a:xfrm>
                  <a:off x="7557180" y="5781660"/>
                  <a:ext cx="1990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Ink 20">
                  <a:extLst>
                    <a:ext uri="{FF2B5EF4-FFF2-40B4-BE49-F238E27FC236}">
                      <a16:creationId xmlns:a16="http://schemas.microsoft.com/office/drawing/2014/main" id="{B62B9A97-176E-FB99-42CC-1C9CE9FBD0B8}"/>
                    </a:ext>
                  </a:extLst>
                </p14:cNvPr>
                <p14:cNvContentPartPr/>
                <p14:nvPr/>
              </p14:nvContentPartPr>
              <p14:xfrm>
                <a:off x="7755180" y="5820180"/>
                <a:ext cx="117360" cy="100080"/>
              </p14:xfrm>
            </p:contentPart>
          </mc:Choice>
          <mc:Fallback>
            <p:pic>
              <p:nvPicPr>
                <p:cNvPr id="21" name="Ink 20">
                  <a:extLst>
                    <a:ext uri="{FF2B5EF4-FFF2-40B4-BE49-F238E27FC236}">
                      <a16:creationId xmlns:a16="http://schemas.microsoft.com/office/drawing/2014/main" id="{B62B9A97-176E-FB99-42CC-1C9CE9FBD0B8}"/>
                    </a:ext>
                  </a:extLst>
                </p:cNvPr>
                <p:cNvPicPr/>
                <p:nvPr/>
              </p:nvPicPr>
              <p:blipFill>
                <a:blip r:embed="rId34"/>
                <a:stretch>
                  <a:fillRect/>
                </a:stretch>
              </p:blipFill>
              <p:spPr>
                <a:xfrm>
                  <a:off x="7749060" y="5814060"/>
                  <a:ext cx="1296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Ink 22">
                  <a:extLst>
                    <a:ext uri="{FF2B5EF4-FFF2-40B4-BE49-F238E27FC236}">
                      <a16:creationId xmlns:a16="http://schemas.microsoft.com/office/drawing/2014/main" id="{A2F63F0B-6845-0643-7C5D-6179230DDB27}"/>
                    </a:ext>
                  </a:extLst>
                </p14:cNvPr>
                <p14:cNvContentPartPr/>
                <p14:nvPr/>
              </p14:nvContentPartPr>
              <p14:xfrm>
                <a:off x="7932300" y="5829180"/>
                <a:ext cx="117360" cy="100080"/>
              </p14:xfrm>
            </p:contentPart>
          </mc:Choice>
          <mc:Fallback>
            <p:pic>
              <p:nvPicPr>
                <p:cNvPr id="23" name="Ink 22">
                  <a:extLst>
                    <a:ext uri="{FF2B5EF4-FFF2-40B4-BE49-F238E27FC236}">
                      <a16:creationId xmlns:a16="http://schemas.microsoft.com/office/drawing/2014/main" id="{A2F63F0B-6845-0643-7C5D-6179230DDB27}"/>
                    </a:ext>
                  </a:extLst>
                </p:cNvPr>
                <p:cNvPicPr/>
                <p:nvPr/>
              </p:nvPicPr>
              <p:blipFill>
                <a:blip r:embed="rId36"/>
                <a:stretch>
                  <a:fillRect/>
                </a:stretch>
              </p:blipFill>
              <p:spPr>
                <a:xfrm>
                  <a:off x="7926180" y="5823060"/>
                  <a:ext cx="1296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4" name="Ink 23">
                  <a:extLst>
                    <a:ext uri="{FF2B5EF4-FFF2-40B4-BE49-F238E27FC236}">
                      <a16:creationId xmlns:a16="http://schemas.microsoft.com/office/drawing/2014/main" id="{C783BA61-F364-DA6B-CC80-3F1870AEAB1E}"/>
                    </a:ext>
                  </a:extLst>
                </p14:cNvPr>
                <p14:cNvContentPartPr/>
                <p14:nvPr/>
              </p14:nvContentPartPr>
              <p14:xfrm>
                <a:off x="8110860" y="5825220"/>
                <a:ext cx="100800" cy="114840"/>
              </p14:xfrm>
            </p:contentPart>
          </mc:Choice>
          <mc:Fallback>
            <p:pic>
              <p:nvPicPr>
                <p:cNvPr id="24" name="Ink 23">
                  <a:extLst>
                    <a:ext uri="{FF2B5EF4-FFF2-40B4-BE49-F238E27FC236}">
                      <a16:creationId xmlns:a16="http://schemas.microsoft.com/office/drawing/2014/main" id="{C783BA61-F364-DA6B-CC80-3F1870AEAB1E}"/>
                    </a:ext>
                  </a:extLst>
                </p:cNvPr>
                <p:cNvPicPr/>
                <p:nvPr/>
              </p:nvPicPr>
              <p:blipFill>
                <a:blip r:embed="rId38"/>
                <a:stretch>
                  <a:fillRect/>
                </a:stretch>
              </p:blipFill>
              <p:spPr>
                <a:xfrm>
                  <a:off x="8104740" y="5819100"/>
                  <a:ext cx="1130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 name="Ink 24">
                  <a:extLst>
                    <a:ext uri="{FF2B5EF4-FFF2-40B4-BE49-F238E27FC236}">
                      <a16:creationId xmlns:a16="http://schemas.microsoft.com/office/drawing/2014/main" id="{3A2A783F-A2C1-A752-4A6D-08A92D680E7E}"/>
                    </a:ext>
                  </a:extLst>
                </p14:cNvPr>
                <p14:cNvContentPartPr/>
                <p14:nvPr/>
              </p14:nvContentPartPr>
              <p14:xfrm>
                <a:off x="8257020" y="5823420"/>
                <a:ext cx="144360" cy="103320"/>
              </p14:xfrm>
            </p:contentPart>
          </mc:Choice>
          <mc:Fallback>
            <p:pic>
              <p:nvPicPr>
                <p:cNvPr id="25" name="Ink 24">
                  <a:extLst>
                    <a:ext uri="{FF2B5EF4-FFF2-40B4-BE49-F238E27FC236}">
                      <a16:creationId xmlns:a16="http://schemas.microsoft.com/office/drawing/2014/main" id="{3A2A783F-A2C1-A752-4A6D-08A92D680E7E}"/>
                    </a:ext>
                  </a:extLst>
                </p:cNvPr>
                <p:cNvPicPr/>
                <p:nvPr/>
              </p:nvPicPr>
              <p:blipFill>
                <a:blip r:embed="rId40"/>
                <a:stretch>
                  <a:fillRect/>
                </a:stretch>
              </p:blipFill>
              <p:spPr>
                <a:xfrm>
                  <a:off x="8250900" y="5817300"/>
                  <a:ext cx="1566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Ink 25">
                  <a:extLst>
                    <a:ext uri="{FF2B5EF4-FFF2-40B4-BE49-F238E27FC236}">
                      <a16:creationId xmlns:a16="http://schemas.microsoft.com/office/drawing/2014/main" id="{7DDB4214-EEBA-30FF-DDF2-1555F766461F}"/>
                    </a:ext>
                  </a:extLst>
                </p14:cNvPr>
                <p14:cNvContentPartPr/>
                <p14:nvPr/>
              </p14:nvContentPartPr>
              <p14:xfrm>
                <a:off x="8485620" y="5827740"/>
                <a:ext cx="150480" cy="138600"/>
              </p14:xfrm>
            </p:contentPart>
          </mc:Choice>
          <mc:Fallback>
            <p:pic>
              <p:nvPicPr>
                <p:cNvPr id="26" name="Ink 25">
                  <a:extLst>
                    <a:ext uri="{FF2B5EF4-FFF2-40B4-BE49-F238E27FC236}">
                      <a16:creationId xmlns:a16="http://schemas.microsoft.com/office/drawing/2014/main" id="{7DDB4214-EEBA-30FF-DDF2-1555F766461F}"/>
                    </a:ext>
                  </a:extLst>
                </p:cNvPr>
                <p:cNvPicPr/>
                <p:nvPr/>
              </p:nvPicPr>
              <p:blipFill>
                <a:blip r:embed="rId42"/>
                <a:stretch>
                  <a:fillRect/>
                </a:stretch>
              </p:blipFill>
              <p:spPr>
                <a:xfrm>
                  <a:off x="8479500" y="5821620"/>
                  <a:ext cx="1627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Ink 27">
                  <a:extLst>
                    <a:ext uri="{FF2B5EF4-FFF2-40B4-BE49-F238E27FC236}">
                      <a16:creationId xmlns:a16="http://schemas.microsoft.com/office/drawing/2014/main" id="{10B4E27A-6951-A45D-4F0A-9DB37B5ED55C}"/>
                    </a:ext>
                  </a:extLst>
                </p14:cNvPr>
                <p14:cNvContentPartPr/>
                <p14:nvPr/>
              </p14:nvContentPartPr>
              <p14:xfrm>
                <a:off x="6186300" y="6060660"/>
                <a:ext cx="81360" cy="88200"/>
              </p14:xfrm>
            </p:contentPart>
          </mc:Choice>
          <mc:Fallback>
            <p:pic>
              <p:nvPicPr>
                <p:cNvPr id="28" name="Ink 27">
                  <a:extLst>
                    <a:ext uri="{FF2B5EF4-FFF2-40B4-BE49-F238E27FC236}">
                      <a16:creationId xmlns:a16="http://schemas.microsoft.com/office/drawing/2014/main" id="{10B4E27A-6951-A45D-4F0A-9DB37B5ED55C}"/>
                    </a:ext>
                  </a:extLst>
                </p:cNvPr>
                <p:cNvPicPr/>
                <p:nvPr/>
              </p:nvPicPr>
              <p:blipFill>
                <a:blip r:embed="rId44"/>
                <a:stretch>
                  <a:fillRect/>
                </a:stretch>
              </p:blipFill>
              <p:spPr>
                <a:xfrm>
                  <a:off x="6180180" y="6054540"/>
                  <a:ext cx="936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Ink 28">
                  <a:extLst>
                    <a:ext uri="{FF2B5EF4-FFF2-40B4-BE49-F238E27FC236}">
                      <a16:creationId xmlns:a16="http://schemas.microsoft.com/office/drawing/2014/main" id="{5B03B4AD-FD67-6F2D-C014-FFF7A2AC8D96}"/>
                    </a:ext>
                  </a:extLst>
                </p14:cNvPr>
                <p14:cNvContentPartPr/>
                <p14:nvPr/>
              </p14:nvContentPartPr>
              <p14:xfrm>
                <a:off x="6197100" y="6060660"/>
                <a:ext cx="73440" cy="111600"/>
              </p14:xfrm>
            </p:contentPart>
          </mc:Choice>
          <mc:Fallback>
            <p:pic>
              <p:nvPicPr>
                <p:cNvPr id="29" name="Ink 28">
                  <a:extLst>
                    <a:ext uri="{FF2B5EF4-FFF2-40B4-BE49-F238E27FC236}">
                      <a16:creationId xmlns:a16="http://schemas.microsoft.com/office/drawing/2014/main" id="{5B03B4AD-FD67-6F2D-C014-FFF7A2AC8D96}"/>
                    </a:ext>
                  </a:extLst>
                </p:cNvPr>
                <p:cNvPicPr/>
                <p:nvPr/>
              </p:nvPicPr>
              <p:blipFill>
                <a:blip r:embed="rId46"/>
                <a:stretch>
                  <a:fillRect/>
                </a:stretch>
              </p:blipFill>
              <p:spPr>
                <a:xfrm>
                  <a:off x="6190980" y="6054540"/>
                  <a:ext cx="856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Ink 29">
                  <a:extLst>
                    <a:ext uri="{FF2B5EF4-FFF2-40B4-BE49-F238E27FC236}">
                      <a16:creationId xmlns:a16="http://schemas.microsoft.com/office/drawing/2014/main" id="{4FE5FB5F-239B-ED0A-FECC-9CA53EFBD31F}"/>
                    </a:ext>
                  </a:extLst>
                </p14:cNvPr>
                <p14:cNvContentPartPr/>
                <p14:nvPr/>
              </p14:nvContentPartPr>
              <p14:xfrm>
                <a:off x="6401940" y="6051660"/>
                <a:ext cx="41400" cy="92520"/>
              </p14:xfrm>
            </p:contentPart>
          </mc:Choice>
          <mc:Fallback>
            <p:pic>
              <p:nvPicPr>
                <p:cNvPr id="30" name="Ink 29">
                  <a:extLst>
                    <a:ext uri="{FF2B5EF4-FFF2-40B4-BE49-F238E27FC236}">
                      <a16:creationId xmlns:a16="http://schemas.microsoft.com/office/drawing/2014/main" id="{4FE5FB5F-239B-ED0A-FECC-9CA53EFBD31F}"/>
                    </a:ext>
                  </a:extLst>
                </p:cNvPr>
                <p:cNvPicPr/>
                <p:nvPr/>
              </p:nvPicPr>
              <p:blipFill>
                <a:blip r:embed="rId48"/>
                <a:stretch>
                  <a:fillRect/>
                </a:stretch>
              </p:blipFill>
              <p:spPr>
                <a:xfrm>
                  <a:off x="6395820" y="6045540"/>
                  <a:ext cx="536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Ink 30">
                  <a:extLst>
                    <a:ext uri="{FF2B5EF4-FFF2-40B4-BE49-F238E27FC236}">
                      <a16:creationId xmlns:a16="http://schemas.microsoft.com/office/drawing/2014/main" id="{346B77DE-A357-64A0-7945-348D63BB202D}"/>
                    </a:ext>
                  </a:extLst>
                </p14:cNvPr>
                <p14:cNvContentPartPr/>
                <p14:nvPr/>
              </p14:nvContentPartPr>
              <p14:xfrm>
                <a:off x="6386460" y="6068580"/>
                <a:ext cx="42840" cy="59760"/>
              </p14:xfrm>
            </p:contentPart>
          </mc:Choice>
          <mc:Fallback>
            <p:pic>
              <p:nvPicPr>
                <p:cNvPr id="31" name="Ink 30">
                  <a:extLst>
                    <a:ext uri="{FF2B5EF4-FFF2-40B4-BE49-F238E27FC236}">
                      <a16:creationId xmlns:a16="http://schemas.microsoft.com/office/drawing/2014/main" id="{346B77DE-A357-64A0-7945-348D63BB202D}"/>
                    </a:ext>
                  </a:extLst>
                </p:cNvPr>
                <p:cNvPicPr/>
                <p:nvPr/>
              </p:nvPicPr>
              <p:blipFill>
                <a:blip r:embed="rId50"/>
                <a:stretch>
                  <a:fillRect/>
                </a:stretch>
              </p:blipFill>
              <p:spPr>
                <a:xfrm>
                  <a:off x="6380340" y="6062460"/>
                  <a:ext cx="550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2" name="Ink 31">
                  <a:extLst>
                    <a:ext uri="{FF2B5EF4-FFF2-40B4-BE49-F238E27FC236}">
                      <a16:creationId xmlns:a16="http://schemas.microsoft.com/office/drawing/2014/main" id="{7A725BC0-9B8C-E705-E211-E337AFEADD9B}"/>
                    </a:ext>
                  </a:extLst>
                </p14:cNvPr>
                <p14:cNvContentPartPr/>
                <p14:nvPr/>
              </p14:nvContentPartPr>
              <p14:xfrm>
                <a:off x="6402660" y="6067140"/>
                <a:ext cx="64440" cy="67680"/>
              </p14:xfrm>
            </p:contentPart>
          </mc:Choice>
          <mc:Fallback>
            <p:pic>
              <p:nvPicPr>
                <p:cNvPr id="32" name="Ink 31">
                  <a:extLst>
                    <a:ext uri="{FF2B5EF4-FFF2-40B4-BE49-F238E27FC236}">
                      <a16:creationId xmlns:a16="http://schemas.microsoft.com/office/drawing/2014/main" id="{7A725BC0-9B8C-E705-E211-E337AFEADD9B}"/>
                    </a:ext>
                  </a:extLst>
                </p:cNvPr>
                <p:cNvPicPr/>
                <p:nvPr/>
              </p:nvPicPr>
              <p:blipFill>
                <a:blip r:embed="rId52"/>
                <a:stretch>
                  <a:fillRect/>
                </a:stretch>
              </p:blipFill>
              <p:spPr>
                <a:xfrm>
                  <a:off x="6396540" y="6061020"/>
                  <a:ext cx="7668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Ink 33">
                  <a:extLst>
                    <a:ext uri="{FF2B5EF4-FFF2-40B4-BE49-F238E27FC236}">
                      <a16:creationId xmlns:a16="http://schemas.microsoft.com/office/drawing/2014/main" id="{0047FA45-0841-D97D-AF50-8F165676A2DB}"/>
                    </a:ext>
                  </a:extLst>
                </p14:cNvPr>
                <p14:cNvContentPartPr/>
                <p14:nvPr/>
              </p14:nvContentPartPr>
              <p14:xfrm>
                <a:off x="6591300" y="6124020"/>
                <a:ext cx="78120" cy="73440"/>
              </p14:xfrm>
            </p:contentPart>
          </mc:Choice>
          <mc:Fallback>
            <p:pic>
              <p:nvPicPr>
                <p:cNvPr id="34" name="Ink 33">
                  <a:extLst>
                    <a:ext uri="{FF2B5EF4-FFF2-40B4-BE49-F238E27FC236}">
                      <a16:creationId xmlns:a16="http://schemas.microsoft.com/office/drawing/2014/main" id="{0047FA45-0841-D97D-AF50-8F165676A2DB}"/>
                    </a:ext>
                  </a:extLst>
                </p:cNvPr>
                <p:cNvPicPr/>
                <p:nvPr/>
              </p:nvPicPr>
              <p:blipFill>
                <a:blip r:embed="rId54"/>
                <a:stretch>
                  <a:fillRect/>
                </a:stretch>
              </p:blipFill>
              <p:spPr>
                <a:xfrm>
                  <a:off x="6585180" y="6117900"/>
                  <a:ext cx="903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Ink 34">
                  <a:extLst>
                    <a:ext uri="{FF2B5EF4-FFF2-40B4-BE49-F238E27FC236}">
                      <a16:creationId xmlns:a16="http://schemas.microsoft.com/office/drawing/2014/main" id="{489DD656-57B5-A555-365D-77EFBF01ECD5}"/>
                    </a:ext>
                  </a:extLst>
                </p14:cNvPr>
                <p14:cNvContentPartPr/>
                <p14:nvPr/>
              </p14:nvContentPartPr>
              <p14:xfrm>
                <a:off x="6625860" y="6140580"/>
                <a:ext cx="49680" cy="75240"/>
              </p14:xfrm>
            </p:contentPart>
          </mc:Choice>
          <mc:Fallback>
            <p:pic>
              <p:nvPicPr>
                <p:cNvPr id="35" name="Ink 34">
                  <a:extLst>
                    <a:ext uri="{FF2B5EF4-FFF2-40B4-BE49-F238E27FC236}">
                      <a16:creationId xmlns:a16="http://schemas.microsoft.com/office/drawing/2014/main" id="{489DD656-57B5-A555-365D-77EFBF01ECD5}"/>
                    </a:ext>
                  </a:extLst>
                </p:cNvPr>
                <p:cNvPicPr/>
                <p:nvPr/>
              </p:nvPicPr>
              <p:blipFill>
                <a:blip r:embed="rId56"/>
                <a:stretch>
                  <a:fillRect/>
                </a:stretch>
              </p:blipFill>
              <p:spPr>
                <a:xfrm>
                  <a:off x="6619740" y="6134460"/>
                  <a:ext cx="619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Ink 35">
                  <a:extLst>
                    <a:ext uri="{FF2B5EF4-FFF2-40B4-BE49-F238E27FC236}">
                      <a16:creationId xmlns:a16="http://schemas.microsoft.com/office/drawing/2014/main" id="{3C040F6F-B90D-5232-C4E7-5518137E8AE6}"/>
                    </a:ext>
                  </a:extLst>
                </p14:cNvPr>
                <p14:cNvContentPartPr/>
                <p14:nvPr/>
              </p14:nvContentPartPr>
              <p14:xfrm>
                <a:off x="6830700" y="6125460"/>
                <a:ext cx="63360" cy="69480"/>
              </p14:xfrm>
            </p:contentPart>
          </mc:Choice>
          <mc:Fallback>
            <p:pic>
              <p:nvPicPr>
                <p:cNvPr id="36" name="Ink 35">
                  <a:extLst>
                    <a:ext uri="{FF2B5EF4-FFF2-40B4-BE49-F238E27FC236}">
                      <a16:creationId xmlns:a16="http://schemas.microsoft.com/office/drawing/2014/main" id="{3C040F6F-B90D-5232-C4E7-5518137E8AE6}"/>
                    </a:ext>
                  </a:extLst>
                </p:cNvPr>
                <p:cNvPicPr/>
                <p:nvPr/>
              </p:nvPicPr>
              <p:blipFill>
                <a:blip r:embed="rId58"/>
                <a:stretch>
                  <a:fillRect/>
                </a:stretch>
              </p:blipFill>
              <p:spPr>
                <a:xfrm>
                  <a:off x="6824580" y="6119340"/>
                  <a:ext cx="756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Ink 36">
                  <a:extLst>
                    <a:ext uri="{FF2B5EF4-FFF2-40B4-BE49-F238E27FC236}">
                      <a16:creationId xmlns:a16="http://schemas.microsoft.com/office/drawing/2014/main" id="{C8EE690E-6E70-B83D-E7BA-258615030A47}"/>
                    </a:ext>
                  </a:extLst>
                </p14:cNvPr>
                <p14:cNvContentPartPr/>
                <p14:nvPr/>
              </p14:nvContentPartPr>
              <p14:xfrm>
                <a:off x="6847980" y="6111420"/>
                <a:ext cx="39600" cy="65520"/>
              </p14:xfrm>
            </p:contentPart>
          </mc:Choice>
          <mc:Fallback>
            <p:pic>
              <p:nvPicPr>
                <p:cNvPr id="37" name="Ink 36">
                  <a:extLst>
                    <a:ext uri="{FF2B5EF4-FFF2-40B4-BE49-F238E27FC236}">
                      <a16:creationId xmlns:a16="http://schemas.microsoft.com/office/drawing/2014/main" id="{C8EE690E-6E70-B83D-E7BA-258615030A47}"/>
                    </a:ext>
                  </a:extLst>
                </p:cNvPr>
                <p:cNvPicPr/>
                <p:nvPr/>
              </p:nvPicPr>
              <p:blipFill>
                <a:blip r:embed="rId60"/>
                <a:stretch>
                  <a:fillRect/>
                </a:stretch>
              </p:blipFill>
              <p:spPr>
                <a:xfrm>
                  <a:off x="6841860" y="6105300"/>
                  <a:ext cx="518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Ink 37">
                  <a:extLst>
                    <a:ext uri="{FF2B5EF4-FFF2-40B4-BE49-F238E27FC236}">
                      <a16:creationId xmlns:a16="http://schemas.microsoft.com/office/drawing/2014/main" id="{66302135-109E-0135-C5DC-158EE9D836FA}"/>
                    </a:ext>
                  </a:extLst>
                </p14:cNvPr>
                <p14:cNvContentPartPr/>
                <p14:nvPr/>
              </p14:nvContentPartPr>
              <p14:xfrm>
                <a:off x="6826020" y="6145260"/>
                <a:ext cx="31680" cy="48240"/>
              </p14:xfrm>
            </p:contentPart>
          </mc:Choice>
          <mc:Fallback>
            <p:pic>
              <p:nvPicPr>
                <p:cNvPr id="38" name="Ink 37">
                  <a:extLst>
                    <a:ext uri="{FF2B5EF4-FFF2-40B4-BE49-F238E27FC236}">
                      <a16:creationId xmlns:a16="http://schemas.microsoft.com/office/drawing/2014/main" id="{66302135-109E-0135-C5DC-158EE9D836FA}"/>
                    </a:ext>
                  </a:extLst>
                </p:cNvPr>
                <p:cNvPicPr/>
                <p:nvPr/>
              </p:nvPicPr>
              <p:blipFill>
                <a:blip r:embed="rId62"/>
                <a:stretch>
                  <a:fillRect/>
                </a:stretch>
              </p:blipFill>
              <p:spPr>
                <a:xfrm>
                  <a:off x="6819900" y="6139140"/>
                  <a:ext cx="439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9" name="Ink 38">
                  <a:extLst>
                    <a:ext uri="{FF2B5EF4-FFF2-40B4-BE49-F238E27FC236}">
                      <a16:creationId xmlns:a16="http://schemas.microsoft.com/office/drawing/2014/main" id="{4BA26373-620D-1A43-ADF5-42CCDF2487F2}"/>
                    </a:ext>
                  </a:extLst>
                </p14:cNvPr>
                <p14:cNvContentPartPr/>
                <p14:nvPr/>
              </p14:nvContentPartPr>
              <p14:xfrm>
                <a:off x="7068300" y="6096660"/>
                <a:ext cx="95400" cy="68760"/>
              </p14:xfrm>
            </p:contentPart>
          </mc:Choice>
          <mc:Fallback>
            <p:pic>
              <p:nvPicPr>
                <p:cNvPr id="39" name="Ink 38">
                  <a:extLst>
                    <a:ext uri="{FF2B5EF4-FFF2-40B4-BE49-F238E27FC236}">
                      <a16:creationId xmlns:a16="http://schemas.microsoft.com/office/drawing/2014/main" id="{4BA26373-620D-1A43-ADF5-42CCDF2487F2}"/>
                    </a:ext>
                  </a:extLst>
                </p:cNvPr>
                <p:cNvPicPr/>
                <p:nvPr/>
              </p:nvPicPr>
              <p:blipFill>
                <a:blip r:embed="rId64"/>
                <a:stretch>
                  <a:fillRect/>
                </a:stretch>
              </p:blipFill>
              <p:spPr>
                <a:xfrm>
                  <a:off x="7062180" y="6090540"/>
                  <a:ext cx="1076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0" name="Ink 39">
                  <a:extLst>
                    <a:ext uri="{FF2B5EF4-FFF2-40B4-BE49-F238E27FC236}">
                      <a16:creationId xmlns:a16="http://schemas.microsoft.com/office/drawing/2014/main" id="{231783C5-5767-9F1B-3F38-D3FA405179D2}"/>
                    </a:ext>
                  </a:extLst>
                </p14:cNvPr>
                <p14:cNvContentPartPr/>
                <p14:nvPr/>
              </p14:nvContentPartPr>
              <p14:xfrm>
                <a:off x="7098540" y="6140580"/>
                <a:ext cx="9360" cy="35640"/>
              </p14:xfrm>
            </p:contentPart>
          </mc:Choice>
          <mc:Fallback>
            <p:pic>
              <p:nvPicPr>
                <p:cNvPr id="40" name="Ink 39">
                  <a:extLst>
                    <a:ext uri="{FF2B5EF4-FFF2-40B4-BE49-F238E27FC236}">
                      <a16:creationId xmlns:a16="http://schemas.microsoft.com/office/drawing/2014/main" id="{231783C5-5767-9F1B-3F38-D3FA405179D2}"/>
                    </a:ext>
                  </a:extLst>
                </p:cNvPr>
                <p:cNvPicPr/>
                <p:nvPr/>
              </p:nvPicPr>
              <p:blipFill>
                <a:blip r:embed="rId66"/>
                <a:stretch>
                  <a:fillRect/>
                </a:stretch>
              </p:blipFill>
              <p:spPr>
                <a:xfrm>
                  <a:off x="7092420" y="6134460"/>
                  <a:ext cx="2160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Ink 42">
                  <a:extLst>
                    <a:ext uri="{FF2B5EF4-FFF2-40B4-BE49-F238E27FC236}">
                      <a16:creationId xmlns:a16="http://schemas.microsoft.com/office/drawing/2014/main" id="{B1C70BDA-B936-9D0B-4443-4E59F74A119A}"/>
                    </a:ext>
                  </a:extLst>
                </p14:cNvPr>
                <p14:cNvContentPartPr/>
                <p14:nvPr/>
              </p14:nvContentPartPr>
              <p14:xfrm>
                <a:off x="7287900" y="6093060"/>
                <a:ext cx="93960" cy="91440"/>
              </p14:xfrm>
            </p:contentPart>
          </mc:Choice>
          <mc:Fallback>
            <p:pic>
              <p:nvPicPr>
                <p:cNvPr id="43" name="Ink 42">
                  <a:extLst>
                    <a:ext uri="{FF2B5EF4-FFF2-40B4-BE49-F238E27FC236}">
                      <a16:creationId xmlns:a16="http://schemas.microsoft.com/office/drawing/2014/main" id="{B1C70BDA-B936-9D0B-4443-4E59F74A119A}"/>
                    </a:ext>
                  </a:extLst>
                </p:cNvPr>
                <p:cNvPicPr/>
                <p:nvPr/>
              </p:nvPicPr>
              <p:blipFill>
                <a:blip r:embed="rId68"/>
                <a:stretch>
                  <a:fillRect/>
                </a:stretch>
              </p:blipFill>
              <p:spPr>
                <a:xfrm>
                  <a:off x="7281780" y="6086940"/>
                  <a:ext cx="1062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4" name="Ink 43">
                  <a:extLst>
                    <a:ext uri="{FF2B5EF4-FFF2-40B4-BE49-F238E27FC236}">
                      <a16:creationId xmlns:a16="http://schemas.microsoft.com/office/drawing/2014/main" id="{73B99414-5BCC-4C8B-6BEB-BC3DAD7EF28B}"/>
                    </a:ext>
                  </a:extLst>
                </p14:cNvPr>
                <p14:cNvContentPartPr/>
                <p14:nvPr/>
              </p14:nvContentPartPr>
              <p14:xfrm>
                <a:off x="7295460" y="6090180"/>
                <a:ext cx="106920" cy="108360"/>
              </p14:xfrm>
            </p:contentPart>
          </mc:Choice>
          <mc:Fallback>
            <p:pic>
              <p:nvPicPr>
                <p:cNvPr id="44" name="Ink 43">
                  <a:extLst>
                    <a:ext uri="{FF2B5EF4-FFF2-40B4-BE49-F238E27FC236}">
                      <a16:creationId xmlns:a16="http://schemas.microsoft.com/office/drawing/2014/main" id="{73B99414-5BCC-4C8B-6BEB-BC3DAD7EF28B}"/>
                    </a:ext>
                  </a:extLst>
                </p:cNvPr>
                <p:cNvPicPr/>
                <p:nvPr/>
              </p:nvPicPr>
              <p:blipFill>
                <a:blip r:embed="rId70"/>
                <a:stretch>
                  <a:fillRect/>
                </a:stretch>
              </p:blipFill>
              <p:spPr>
                <a:xfrm>
                  <a:off x="7289340" y="6084060"/>
                  <a:ext cx="1191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 name="Ink 44">
                  <a:extLst>
                    <a:ext uri="{FF2B5EF4-FFF2-40B4-BE49-F238E27FC236}">
                      <a16:creationId xmlns:a16="http://schemas.microsoft.com/office/drawing/2014/main" id="{F3FF3082-3725-8A8E-DAEB-869293DB5302}"/>
                    </a:ext>
                  </a:extLst>
                </p14:cNvPr>
                <p14:cNvContentPartPr/>
                <p14:nvPr/>
              </p14:nvContentPartPr>
              <p14:xfrm>
                <a:off x="7505700" y="6121500"/>
                <a:ext cx="75240" cy="68760"/>
              </p14:xfrm>
            </p:contentPart>
          </mc:Choice>
          <mc:Fallback>
            <p:pic>
              <p:nvPicPr>
                <p:cNvPr id="45" name="Ink 44">
                  <a:extLst>
                    <a:ext uri="{FF2B5EF4-FFF2-40B4-BE49-F238E27FC236}">
                      <a16:creationId xmlns:a16="http://schemas.microsoft.com/office/drawing/2014/main" id="{F3FF3082-3725-8A8E-DAEB-869293DB5302}"/>
                    </a:ext>
                  </a:extLst>
                </p:cNvPr>
                <p:cNvPicPr/>
                <p:nvPr/>
              </p:nvPicPr>
              <p:blipFill>
                <a:blip r:embed="rId72"/>
                <a:stretch>
                  <a:fillRect/>
                </a:stretch>
              </p:blipFill>
              <p:spPr>
                <a:xfrm>
                  <a:off x="7499580" y="6115380"/>
                  <a:ext cx="8748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Ink 45">
                  <a:extLst>
                    <a:ext uri="{FF2B5EF4-FFF2-40B4-BE49-F238E27FC236}">
                      <a16:creationId xmlns:a16="http://schemas.microsoft.com/office/drawing/2014/main" id="{3F1C9E2E-4F50-F5A4-BC56-98D5BDDE3FF0}"/>
                    </a:ext>
                  </a:extLst>
                </p14:cNvPr>
                <p14:cNvContentPartPr/>
                <p14:nvPr/>
              </p14:nvContentPartPr>
              <p14:xfrm>
                <a:off x="7473300" y="6146340"/>
                <a:ext cx="54720" cy="51480"/>
              </p14:xfrm>
            </p:contentPart>
          </mc:Choice>
          <mc:Fallback>
            <p:pic>
              <p:nvPicPr>
                <p:cNvPr id="46" name="Ink 45">
                  <a:extLst>
                    <a:ext uri="{FF2B5EF4-FFF2-40B4-BE49-F238E27FC236}">
                      <a16:creationId xmlns:a16="http://schemas.microsoft.com/office/drawing/2014/main" id="{3F1C9E2E-4F50-F5A4-BC56-98D5BDDE3FF0}"/>
                    </a:ext>
                  </a:extLst>
                </p:cNvPr>
                <p:cNvPicPr/>
                <p:nvPr/>
              </p:nvPicPr>
              <p:blipFill>
                <a:blip r:embed="rId74"/>
                <a:stretch>
                  <a:fillRect/>
                </a:stretch>
              </p:blipFill>
              <p:spPr>
                <a:xfrm>
                  <a:off x="7467180" y="6140220"/>
                  <a:ext cx="669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7" name="Ink 46">
                  <a:extLst>
                    <a:ext uri="{FF2B5EF4-FFF2-40B4-BE49-F238E27FC236}">
                      <a16:creationId xmlns:a16="http://schemas.microsoft.com/office/drawing/2014/main" id="{13C0B607-5D6D-32A8-8484-B8C8B089D1B0}"/>
                    </a:ext>
                  </a:extLst>
                </p14:cNvPr>
                <p14:cNvContentPartPr/>
                <p14:nvPr/>
              </p14:nvContentPartPr>
              <p14:xfrm>
                <a:off x="7696500" y="6108900"/>
                <a:ext cx="39600" cy="79920"/>
              </p14:xfrm>
            </p:contentPart>
          </mc:Choice>
          <mc:Fallback>
            <p:pic>
              <p:nvPicPr>
                <p:cNvPr id="47" name="Ink 46">
                  <a:extLst>
                    <a:ext uri="{FF2B5EF4-FFF2-40B4-BE49-F238E27FC236}">
                      <a16:creationId xmlns:a16="http://schemas.microsoft.com/office/drawing/2014/main" id="{13C0B607-5D6D-32A8-8484-B8C8B089D1B0}"/>
                    </a:ext>
                  </a:extLst>
                </p:cNvPr>
                <p:cNvPicPr/>
                <p:nvPr/>
              </p:nvPicPr>
              <p:blipFill>
                <a:blip r:embed="rId76"/>
                <a:stretch>
                  <a:fillRect/>
                </a:stretch>
              </p:blipFill>
              <p:spPr>
                <a:xfrm>
                  <a:off x="7690380" y="6102780"/>
                  <a:ext cx="518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8" name="Ink 47">
                  <a:extLst>
                    <a:ext uri="{FF2B5EF4-FFF2-40B4-BE49-F238E27FC236}">
                      <a16:creationId xmlns:a16="http://schemas.microsoft.com/office/drawing/2014/main" id="{A462DB65-5A1E-60C8-8FAC-D0DC73D9834D}"/>
                    </a:ext>
                  </a:extLst>
                </p14:cNvPr>
                <p14:cNvContentPartPr/>
                <p14:nvPr/>
              </p14:nvContentPartPr>
              <p14:xfrm>
                <a:off x="7655460" y="6142020"/>
                <a:ext cx="40680" cy="37440"/>
              </p14:xfrm>
            </p:contentPart>
          </mc:Choice>
          <mc:Fallback>
            <p:pic>
              <p:nvPicPr>
                <p:cNvPr id="48" name="Ink 47">
                  <a:extLst>
                    <a:ext uri="{FF2B5EF4-FFF2-40B4-BE49-F238E27FC236}">
                      <a16:creationId xmlns:a16="http://schemas.microsoft.com/office/drawing/2014/main" id="{A462DB65-5A1E-60C8-8FAC-D0DC73D9834D}"/>
                    </a:ext>
                  </a:extLst>
                </p:cNvPr>
                <p:cNvPicPr/>
                <p:nvPr/>
              </p:nvPicPr>
              <p:blipFill>
                <a:blip r:embed="rId78"/>
                <a:stretch>
                  <a:fillRect/>
                </a:stretch>
              </p:blipFill>
              <p:spPr>
                <a:xfrm>
                  <a:off x="7649340" y="6135900"/>
                  <a:ext cx="529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9" name="Ink 48">
                  <a:extLst>
                    <a:ext uri="{FF2B5EF4-FFF2-40B4-BE49-F238E27FC236}">
                      <a16:creationId xmlns:a16="http://schemas.microsoft.com/office/drawing/2014/main" id="{CA438140-0B8E-50AA-12D0-58B50107AE50}"/>
                    </a:ext>
                  </a:extLst>
                </p14:cNvPr>
                <p14:cNvContentPartPr/>
                <p14:nvPr/>
              </p14:nvContentPartPr>
              <p14:xfrm>
                <a:off x="7700460" y="5653140"/>
                <a:ext cx="111960" cy="369000"/>
              </p14:xfrm>
            </p:contentPart>
          </mc:Choice>
          <mc:Fallback>
            <p:pic>
              <p:nvPicPr>
                <p:cNvPr id="49" name="Ink 48">
                  <a:extLst>
                    <a:ext uri="{FF2B5EF4-FFF2-40B4-BE49-F238E27FC236}">
                      <a16:creationId xmlns:a16="http://schemas.microsoft.com/office/drawing/2014/main" id="{CA438140-0B8E-50AA-12D0-58B50107AE50}"/>
                    </a:ext>
                  </a:extLst>
                </p:cNvPr>
                <p:cNvPicPr/>
                <p:nvPr/>
              </p:nvPicPr>
              <p:blipFill>
                <a:blip r:embed="rId80"/>
                <a:stretch>
                  <a:fillRect/>
                </a:stretch>
              </p:blipFill>
              <p:spPr>
                <a:xfrm>
                  <a:off x="7694340" y="5647020"/>
                  <a:ext cx="12420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0" name="Ink 49">
                  <a:extLst>
                    <a:ext uri="{FF2B5EF4-FFF2-40B4-BE49-F238E27FC236}">
                      <a16:creationId xmlns:a16="http://schemas.microsoft.com/office/drawing/2014/main" id="{938862F0-B879-6DF9-FD8A-D049A02CFE9F}"/>
                    </a:ext>
                  </a:extLst>
                </p14:cNvPr>
                <p14:cNvContentPartPr/>
                <p14:nvPr/>
              </p14:nvContentPartPr>
              <p14:xfrm>
                <a:off x="7776060" y="5672220"/>
                <a:ext cx="360360" cy="43200"/>
              </p14:xfrm>
            </p:contentPart>
          </mc:Choice>
          <mc:Fallback>
            <p:pic>
              <p:nvPicPr>
                <p:cNvPr id="50" name="Ink 49">
                  <a:extLst>
                    <a:ext uri="{FF2B5EF4-FFF2-40B4-BE49-F238E27FC236}">
                      <a16:creationId xmlns:a16="http://schemas.microsoft.com/office/drawing/2014/main" id="{938862F0-B879-6DF9-FD8A-D049A02CFE9F}"/>
                    </a:ext>
                  </a:extLst>
                </p:cNvPr>
                <p:cNvPicPr/>
                <p:nvPr/>
              </p:nvPicPr>
              <p:blipFill>
                <a:blip r:embed="rId82"/>
                <a:stretch>
                  <a:fillRect/>
                </a:stretch>
              </p:blipFill>
              <p:spPr>
                <a:xfrm>
                  <a:off x="7769940" y="5666100"/>
                  <a:ext cx="3726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1" name="Ink 50">
                  <a:extLst>
                    <a:ext uri="{FF2B5EF4-FFF2-40B4-BE49-F238E27FC236}">
                      <a16:creationId xmlns:a16="http://schemas.microsoft.com/office/drawing/2014/main" id="{44A75AE0-850D-2FD5-5F24-093176F9858F}"/>
                    </a:ext>
                  </a:extLst>
                </p14:cNvPr>
                <p14:cNvContentPartPr/>
                <p14:nvPr/>
              </p14:nvContentPartPr>
              <p14:xfrm>
                <a:off x="7622700" y="6053820"/>
                <a:ext cx="366120" cy="38880"/>
              </p14:xfrm>
            </p:contentPart>
          </mc:Choice>
          <mc:Fallback>
            <p:pic>
              <p:nvPicPr>
                <p:cNvPr id="51" name="Ink 50">
                  <a:extLst>
                    <a:ext uri="{FF2B5EF4-FFF2-40B4-BE49-F238E27FC236}">
                      <a16:creationId xmlns:a16="http://schemas.microsoft.com/office/drawing/2014/main" id="{44A75AE0-850D-2FD5-5F24-093176F9858F}"/>
                    </a:ext>
                  </a:extLst>
                </p:cNvPr>
                <p:cNvPicPr/>
                <p:nvPr/>
              </p:nvPicPr>
              <p:blipFill>
                <a:blip r:embed="rId84"/>
                <a:stretch>
                  <a:fillRect/>
                </a:stretch>
              </p:blipFill>
              <p:spPr>
                <a:xfrm>
                  <a:off x="7616580" y="6047700"/>
                  <a:ext cx="378360" cy="51120"/>
                </a:xfrm>
                <a:prstGeom prst="rect">
                  <a:avLst/>
                </a:prstGeom>
              </p:spPr>
            </p:pic>
          </mc:Fallback>
        </mc:AlternateContent>
      </p:gr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sz="1200" dirty="0">
                <a:solidFill>
                  <a:srgbClr val="898989"/>
                </a:solidFill>
                <a:latin typeface="Arial" panose="020B0604020202020204" pitchFamily="34" charset="0"/>
              </a:rPr>
              <a:t>32</a:t>
            </a:fld>
            <a:r>
              <a:rPr sz="1200" dirty="0">
                <a:solidFill>
                  <a:srgbClr val="898989"/>
                </a:solidFill>
                <a:latin typeface="Arial" panose="020B0604020202020204" pitchFamily="34" charset="0"/>
              </a:rPr>
              <a:t>/23</a:t>
            </a:r>
          </a:p>
        </p:txBody>
      </p:sp>
      <p:sp>
        <p:nvSpPr>
          <p:cNvPr id="32772" name="Rectangle 2"/>
          <p:cNvSpPr>
            <a:spLocks noGrp="1"/>
          </p:cNvSpPr>
          <p:nvPr>
            <p:ph type="title"/>
          </p:nvPr>
        </p:nvSpPr>
        <p:spPr>
          <a:xfrm>
            <a:off x="685800" y="302260"/>
            <a:ext cx="7086600" cy="706755"/>
          </a:xfrm>
        </p:spPr>
        <p:txBody>
          <a:bodyPr vert="horz" wrap="square" lIns="91440" tIns="45720" rIns="91440" bIns="45720" anchor="ctr" anchorCtr="0">
            <a:spAutoFit/>
          </a:bodyPr>
          <a:lstStyle/>
          <a:p>
            <a:r>
              <a:rPr lang="en-US" sz="4000" b="1" kern="1200" dirty="0">
                <a:solidFill>
                  <a:srgbClr val="CC3300"/>
                </a:solidFill>
                <a:latin typeface="+mj-lt"/>
                <a:ea typeface="+mj-ea"/>
                <a:cs typeface="Arial" panose="020B0604020202020204" pitchFamily="34" charset="0"/>
              </a:rPr>
              <a:t>Exercise</a:t>
            </a:r>
          </a:p>
        </p:txBody>
      </p:sp>
      <p:pic>
        <p:nvPicPr>
          <p:cNvPr id="3" name="Content Placeholder 2"/>
          <p:cNvPicPr>
            <a:picLocks noGrp="1" noChangeAspect="1"/>
          </p:cNvPicPr>
          <p:nvPr>
            <p:ph idx="1"/>
          </p:nvPr>
        </p:nvPicPr>
        <p:blipFill>
          <a:blip r:embed="rId3"/>
          <a:stretch>
            <a:fillRect/>
          </a:stretch>
        </p:blipFill>
        <p:spPr>
          <a:xfrm>
            <a:off x="381000" y="1066800"/>
            <a:ext cx="8582025" cy="3194685"/>
          </a:xfrm>
          <a:prstGeom prst="rect">
            <a:avLst/>
          </a:prstGeom>
        </p:spPr>
      </p:pic>
      <p:pic>
        <p:nvPicPr>
          <p:cNvPr id="4" name="Picture 3"/>
          <p:cNvPicPr>
            <a:picLocks noChangeAspect="1"/>
          </p:cNvPicPr>
          <p:nvPr/>
        </p:nvPicPr>
        <p:blipFill>
          <a:blip r:embed="rId4"/>
          <a:stretch>
            <a:fillRect/>
          </a:stretch>
        </p:blipFill>
        <p:spPr>
          <a:xfrm>
            <a:off x="3505200" y="4419600"/>
            <a:ext cx="1684020" cy="2364740"/>
          </a:xfrm>
          <a:prstGeom prst="rect">
            <a:avLst/>
          </a:prstGeom>
          <a:ln>
            <a:solidFill>
              <a:srgbClr val="00B050"/>
            </a:solidFill>
          </a:ln>
        </p:spPr>
      </p:pic>
      <p:grpSp>
        <p:nvGrpSpPr>
          <p:cNvPr id="6" name="Group 5">
            <a:extLst>
              <a:ext uri="{FF2B5EF4-FFF2-40B4-BE49-F238E27FC236}">
                <a16:creationId xmlns:a16="http://schemas.microsoft.com/office/drawing/2014/main" id="{4D38D7DE-C011-6E80-943D-1B4073C2F1E2}"/>
              </a:ext>
            </a:extLst>
          </p:cNvPr>
          <p:cNvGrpSpPr/>
          <p:nvPr/>
        </p:nvGrpSpPr>
        <p:grpSpPr>
          <a:xfrm>
            <a:off x="655620" y="2951700"/>
            <a:ext cx="7059600" cy="228960"/>
            <a:chOff x="655620" y="2951700"/>
            <a:chExt cx="7059600" cy="228960"/>
          </a:xfrm>
        </p:grpSpPr>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5507A543-C594-4BD7-930C-5C058BAD2D5D}"/>
                    </a:ext>
                  </a:extLst>
                </p14:cNvPr>
                <p14:cNvContentPartPr/>
                <p14:nvPr/>
              </p14:nvContentPartPr>
              <p14:xfrm>
                <a:off x="2456340" y="3016140"/>
                <a:ext cx="5258880" cy="164520"/>
              </p14:xfrm>
            </p:contentPart>
          </mc:Choice>
          <mc:Fallback>
            <p:pic>
              <p:nvPicPr>
                <p:cNvPr id="2" name="Ink 1">
                  <a:extLst>
                    <a:ext uri="{FF2B5EF4-FFF2-40B4-BE49-F238E27FC236}">
                      <a16:creationId xmlns:a16="http://schemas.microsoft.com/office/drawing/2014/main" id="{5507A543-C594-4BD7-930C-5C058BAD2D5D}"/>
                    </a:ext>
                  </a:extLst>
                </p:cNvPr>
                <p:cNvPicPr/>
                <p:nvPr/>
              </p:nvPicPr>
              <p:blipFill>
                <a:blip r:embed="rId6"/>
                <a:stretch>
                  <a:fillRect/>
                </a:stretch>
              </p:blipFill>
              <p:spPr>
                <a:xfrm>
                  <a:off x="2450220" y="3010020"/>
                  <a:ext cx="52711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77657393-675E-2154-4B9C-70E8B632084F}"/>
                    </a:ext>
                  </a:extLst>
                </p14:cNvPr>
                <p14:cNvContentPartPr/>
                <p14:nvPr/>
              </p14:nvContentPartPr>
              <p14:xfrm>
                <a:off x="655620" y="2951700"/>
                <a:ext cx="1979640" cy="95040"/>
              </p14:xfrm>
            </p:contentPart>
          </mc:Choice>
          <mc:Fallback>
            <p:pic>
              <p:nvPicPr>
                <p:cNvPr id="5" name="Ink 4">
                  <a:extLst>
                    <a:ext uri="{FF2B5EF4-FFF2-40B4-BE49-F238E27FC236}">
                      <a16:creationId xmlns:a16="http://schemas.microsoft.com/office/drawing/2014/main" id="{77657393-675E-2154-4B9C-70E8B632084F}"/>
                    </a:ext>
                  </a:extLst>
                </p:cNvPr>
                <p:cNvPicPr/>
                <p:nvPr/>
              </p:nvPicPr>
              <p:blipFill>
                <a:blip r:embed="rId8"/>
                <a:stretch>
                  <a:fillRect/>
                </a:stretch>
              </p:blipFill>
              <p:spPr>
                <a:xfrm>
                  <a:off x="649500" y="2945580"/>
                  <a:ext cx="1991880" cy="107280"/>
                </a:xfrm>
                <a:prstGeom prst="rect">
                  <a:avLst/>
                </a:prstGeom>
              </p:spPr>
            </p:pic>
          </mc:Fallback>
        </mc:AlternateContent>
      </p:grpSp>
      <p:grpSp>
        <p:nvGrpSpPr>
          <p:cNvPr id="17" name="Group 16">
            <a:extLst>
              <a:ext uri="{FF2B5EF4-FFF2-40B4-BE49-F238E27FC236}">
                <a16:creationId xmlns:a16="http://schemas.microsoft.com/office/drawing/2014/main" id="{43738A90-9C02-5B00-D80F-3EBBAC1ACD3B}"/>
              </a:ext>
            </a:extLst>
          </p:cNvPr>
          <p:cNvGrpSpPr/>
          <p:nvPr/>
        </p:nvGrpSpPr>
        <p:grpSpPr>
          <a:xfrm>
            <a:off x="5704620" y="4410060"/>
            <a:ext cx="1797480" cy="406800"/>
            <a:chOff x="5704620" y="4410060"/>
            <a:chExt cx="1797480" cy="406800"/>
          </a:xfrm>
        </p:grpSpPr>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975FB929-3421-0120-6F87-103FC8051963}"/>
                    </a:ext>
                  </a:extLst>
                </p14:cNvPr>
                <p14:cNvContentPartPr/>
                <p14:nvPr/>
              </p14:nvContentPartPr>
              <p14:xfrm>
                <a:off x="5704620" y="4489620"/>
                <a:ext cx="156240" cy="316800"/>
              </p14:xfrm>
            </p:contentPart>
          </mc:Choice>
          <mc:Fallback>
            <p:pic>
              <p:nvPicPr>
                <p:cNvPr id="7" name="Ink 6">
                  <a:extLst>
                    <a:ext uri="{FF2B5EF4-FFF2-40B4-BE49-F238E27FC236}">
                      <a16:creationId xmlns:a16="http://schemas.microsoft.com/office/drawing/2014/main" id="{975FB929-3421-0120-6F87-103FC8051963}"/>
                    </a:ext>
                  </a:extLst>
                </p:cNvPr>
                <p:cNvPicPr/>
                <p:nvPr/>
              </p:nvPicPr>
              <p:blipFill>
                <a:blip r:embed="rId10"/>
                <a:stretch>
                  <a:fillRect/>
                </a:stretch>
              </p:blipFill>
              <p:spPr>
                <a:xfrm>
                  <a:off x="5698500" y="4483500"/>
                  <a:ext cx="16848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9A558BFE-4C68-7F91-5305-B0151F6B6805}"/>
                    </a:ext>
                  </a:extLst>
                </p14:cNvPr>
                <p14:cNvContentPartPr/>
                <p14:nvPr/>
              </p14:nvContentPartPr>
              <p14:xfrm>
                <a:off x="5782740" y="4696620"/>
                <a:ext cx="135720" cy="35640"/>
              </p14:xfrm>
            </p:contentPart>
          </mc:Choice>
          <mc:Fallback>
            <p:pic>
              <p:nvPicPr>
                <p:cNvPr id="8" name="Ink 7">
                  <a:extLst>
                    <a:ext uri="{FF2B5EF4-FFF2-40B4-BE49-F238E27FC236}">
                      <a16:creationId xmlns:a16="http://schemas.microsoft.com/office/drawing/2014/main" id="{9A558BFE-4C68-7F91-5305-B0151F6B6805}"/>
                    </a:ext>
                  </a:extLst>
                </p:cNvPr>
                <p:cNvPicPr/>
                <p:nvPr/>
              </p:nvPicPr>
              <p:blipFill>
                <a:blip r:embed="rId12"/>
                <a:stretch>
                  <a:fillRect/>
                </a:stretch>
              </p:blipFill>
              <p:spPr>
                <a:xfrm>
                  <a:off x="5776620" y="4690500"/>
                  <a:ext cx="1479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EE65114A-9EF0-D005-A4C0-F61D2C0B5AF6}"/>
                    </a:ext>
                  </a:extLst>
                </p14:cNvPr>
                <p14:cNvContentPartPr/>
                <p14:nvPr/>
              </p14:nvContentPartPr>
              <p14:xfrm>
                <a:off x="6070020" y="4651620"/>
                <a:ext cx="127080" cy="111960"/>
              </p14:xfrm>
            </p:contentPart>
          </mc:Choice>
          <mc:Fallback>
            <p:pic>
              <p:nvPicPr>
                <p:cNvPr id="9" name="Ink 8">
                  <a:extLst>
                    <a:ext uri="{FF2B5EF4-FFF2-40B4-BE49-F238E27FC236}">
                      <a16:creationId xmlns:a16="http://schemas.microsoft.com/office/drawing/2014/main" id="{EE65114A-9EF0-D005-A4C0-F61D2C0B5AF6}"/>
                    </a:ext>
                  </a:extLst>
                </p:cNvPr>
                <p:cNvPicPr/>
                <p:nvPr/>
              </p:nvPicPr>
              <p:blipFill>
                <a:blip r:embed="rId14"/>
                <a:stretch>
                  <a:fillRect/>
                </a:stretch>
              </p:blipFill>
              <p:spPr>
                <a:xfrm>
                  <a:off x="6063900" y="4645500"/>
                  <a:ext cx="1393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CE367CB6-5BE3-8465-4840-01057EEE0DCC}"/>
                    </a:ext>
                  </a:extLst>
                </p14:cNvPr>
                <p14:cNvContentPartPr/>
                <p14:nvPr/>
              </p14:nvContentPartPr>
              <p14:xfrm>
                <a:off x="6317700" y="4646940"/>
                <a:ext cx="125640" cy="123120"/>
              </p14:xfrm>
            </p:contentPart>
          </mc:Choice>
          <mc:Fallback>
            <p:pic>
              <p:nvPicPr>
                <p:cNvPr id="10" name="Ink 9">
                  <a:extLst>
                    <a:ext uri="{FF2B5EF4-FFF2-40B4-BE49-F238E27FC236}">
                      <a16:creationId xmlns:a16="http://schemas.microsoft.com/office/drawing/2014/main" id="{CE367CB6-5BE3-8465-4840-01057EEE0DCC}"/>
                    </a:ext>
                  </a:extLst>
                </p:cNvPr>
                <p:cNvPicPr/>
                <p:nvPr/>
              </p:nvPicPr>
              <p:blipFill>
                <a:blip r:embed="rId16"/>
                <a:stretch>
                  <a:fillRect/>
                </a:stretch>
              </p:blipFill>
              <p:spPr>
                <a:xfrm>
                  <a:off x="6311580" y="4640820"/>
                  <a:ext cx="1378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0988F30F-0361-C31C-2269-5BCFECC3D866}"/>
                    </a:ext>
                  </a:extLst>
                </p14:cNvPr>
                <p14:cNvContentPartPr/>
                <p14:nvPr/>
              </p14:nvContentPartPr>
              <p14:xfrm>
                <a:off x="6534420" y="4667100"/>
                <a:ext cx="134640" cy="128160"/>
              </p14:xfrm>
            </p:contentPart>
          </mc:Choice>
          <mc:Fallback>
            <p:pic>
              <p:nvPicPr>
                <p:cNvPr id="11" name="Ink 10">
                  <a:extLst>
                    <a:ext uri="{FF2B5EF4-FFF2-40B4-BE49-F238E27FC236}">
                      <a16:creationId xmlns:a16="http://schemas.microsoft.com/office/drawing/2014/main" id="{0988F30F-0361-C31C-2269-5BCFECC3D866}"/>
                    </a:ext>
                  </a:extLst>
                </p:cNvPr>
                <p:cNvPicPr/>
                <p:nvPr/>
              </p:nvPicPr>
              <p:blipFill>
                <a:blip r:embed="rId18"/>
                <a:stretch>
                  <a:fillRect/>
                </a:stretch>
              </p:blipFill>
              <p:spPr>
                <a:xfrm>
                  <a:off x="6528300" y="4660980"/>
                  <a:ext cx="1468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74328184-EC0A-0E90-B0CA-ADCB025AD9AF}"/>
                    </a:ext>
                  </a:extLst>
                </p14:cNvPr>
                <p14:cNvContentPartPr/>
                <p14:nvPr/>
              </p14:nvContentPartPr>
              <p14:xfrm>
                <a:off x="6708300" y="4410060"/>
                <a:ext cx="53280" cy="387360"/>
              </p14:xfrm>
            </p:contentPart>
          </mc:Choice>
          <mc:Fallback>
            <p:pic>
              <p:nvPicPr>
                <p:cNvPr id="12" name="Ink 11">
                  <a:extLst>
                    <a:ext uri="{FF2B5EF4-FFF2-40B4-BE49-F238E27FC236}">
                      <a16:creationId xmlns:a16="http://schemas.microsoft.com/office/drawing/2014/main" id="{74328184-EC0A-0E90-B0CA-ADCB025AD9AF}"/>
                    </a:ext>
                  </a:extLst>
                </p:cNvPr>
                <p:cNvPicPr/>
                <p:nvPr/>
              </p:nvPicPr>
              <p:blipFill>
                <a:blip r:embed="rId20"/>
                <a:stretch>
                  <a:fillRect/>
                </a:stretch>
              </p:blipFill>
              <p:spPr>
                <a:xfrm>
                  <a:off x="6702180" y="4403940"/>
                  <a:ext cx="6552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55159C7A-8F28-0341-3D17-61FA3AD056B6}"/>
                    </a:ext>
                  </a:extLst>
                </p14:cNvPr>
                <p14:cNvContentPartPr/>
                <p14:nvPr/>
              </p14:nvContentPartPr>
              <p14:xfrm>
                <a:off x="6929340" y="4443900"/>
                <a:ext cx="205200" cy="318960"/>
              </p14:xfrm>
            </p:contentPart>
          </mc:Choice>
          <mc:Fallback>
            <p:pic>
              <p:nvPicPr>
                <p:cNvPr id="13" name="Ink 12">
                  <a:extLst>
                    <a:ext uri="{FF2B5EF4-FFF2-40B4-BE49-F238E27FC236}">
                      <a16:creationId xmlns:a16="http://schemas.microsoft.com/office/drawing/2014/main" id="{55159C7A-8F28-0341-3D17-61FA3AD056B6}"/>
                    </a:ext>
                  </a:extLst>
                </p:cNvPr>
                <p:cNvPicPr/>
                <p:nvPr/>
              </p:nvPicPr>
              <p:blipFill>
                <a:blip r:embed="rId22"/>
                <a:stretch>
                  <a:fillRect/>
                </a:stretch>
              </p:blipFill>
              <p:spPr>
                <a:xfrm>
                  <a:off x="6923220" y="4437780"/>
                  <a:ext cx="21744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Ink 13">
                  <a:extLst>
                    <a:ext uri="{FF2B5EF4-FFF2-40B4-BE49-F238E27FC236}">
                      <a16:creationId xmlns:a16="http://schemas.microsoft.com/office/drawing/2014/main" id="{59CB2CFD-1FCE-DEAE-296C-A46118F31A4E}"/>
                    </a:ext>
                  </a:extLst>
                </p14:cNvPr>
                <p14:cNvContentPartPr/>
                <p14:nvPr/>
              </p14:nvContentPartPr>
              <p14:xfrm>
                <a:off x="6910260" y="4612740"/>
                <a:ext cx="252000" cy="29160"/>
              </p14:xfrm>
            </p:contentPart>
          </mc:Choice>
          <mc:Fallback>
            <p:pic>
              <p:nvPicPr>
                <p:cNvPr id="14" name="Ink 13">
                  <a:extLst>
                    <a:ext uri="{FF2B5EF4-FFF2-40B4-BE49-F238E27FC236}">
                      <a16:creationId xmlns:a16="http://schemas.microsoft.com/office/drawing/2014/main" id="{59CB2CFD-1FCE-DEAE-296C-A46118F31A4E}"/>
                    </a:ext>
                  </a:extLst>
                </p:cNvPr>
                <p:cNvPicPr/>
                <p:nvPr/>
              </p:nvPicPr>
              <p:blipFill>
                <a:blip r:embed="rId24"/>
                <a:stretch>
                  <a:fillRect/>
                </a:stretch>
              </p:blipFill>
              <p:spPr>
                <a:xfrm>
                  <a:off x="6904140" y="4606620"/>
                  <a:ext cx="2642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Ink 14">
                  <a:extLst>
                    <a:ext uri="{FF2B5EF4-FFF2-40B4-BE49-F238E27FC236}">
                      <a16:creationId xmlns:a16="http://schemas.microsoft.com/office/drawing/2014/main" id="{E0425E85-50E3-C470-6417-F3DE58FE8940}"/>
                    </a:ext>
                  </a:extLst>
                </p14:cNvPr>
                <p14:cNvContentPartPr/>
                <p14:nvPr/>
              </p14:nvContentPartPr>
              <p14:xfrm>
                <a:off x="7318860" y="4472700"/>
                <a:ext cx="131040" cy="344160"/>
              </p14:xfrm>
            </p:contentPart>
          </mc:Choice>
          <mc:Fallback>
            <p:pic>
              <p:nvPicPr>
                <p:cNvPr id="15" name="Ink 14">
                  <a:extLst>
                    <a:ext uri="{FF2B5EF4-FFF2-40B4-BE49-F238E27FC236}">
                      <a16:creationId xmlns:a16="http://schemas.microsoft.com/office/drawing/2014/main" id="{E0425E85-50E3-C470-6417-F3DE58FE8940}"/>
                    </a:ext>
                  </a:extLst>
                </p:cNvPr>
                <p:cNvPicPr/>
                <p:nvPr/>
              </p:nvPicPr>
              <p:blipFill>
                <a:blip r:embed="rId26"/>
                <a:stretch>
                  <a:fillRect/>
                </a:stretch>
              </p:blipFill>
              <p:spPr>
                <a:xfrm>
                  <a:off x="7312740" y="4466580"/>
                  <a:ext cx="14328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Ink 15">
                  <a:extLst>
                    <a:ext uri="{FF2B5EF4-FFF2-40B4-BE49-F238E27FC236}">
                      <a16:creationId xmlns:a16="http://schemas.microsoft.com/office/drawing/2014/main" id="{1F0E019B-D4DC-7451-C4E0-9C1E094AA428}"/>
                    </a:ext>
                  </a:extLst>
                </p14:cNvPr>
                <p14:cNvContentPartPr/>
                <p14:nvPr/>
              </p14:nvContentPartPr>
              <p14:xfrm>
                <a:off x="7215540" y="4678260"/>
                <a:ext cx="286560" cy="40320"/>
              </p14:xfrm>
            </p:contentPart>
          </mc:Choice>
          <mc:Fallback>
            <p:pic>
              <p:nvPicPr>
                <p:cNvPr id="16" name="Ink 15">
                  <a:extLst>
                    <a:ext uri="{FF2B5EF4-FFF2-40B4-BE49-F238E27FC236}">
                      <a16:creationId xmlns:a16="http://schemas.microsoft.com/office/drawing/2014/main" id="{1F0E019B-D4DC-7451-C4E0-9C1E094AA428}"/>
                    </a:ext>
                  </a:extLst>
                </p:cNvPr>
                <p:cNvPicPr/>
                <p:nvPr/>
              </p:nvPicPr>
              <p:blipFill>
                <a:blip r:embed="rId28"/>
                <a:stretch>
                  <a:fillRect/>
                </a:stretch>
              </p:blipFill>
              <p:spPr>
                <a:xfrm>
                  <a:off x="7209420" y="4672140"/>
                  <a:ext cx="298800" cy="5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18" name="Ink 17">
                <a:extLst>
                  <a:ext uri="{FF2B5EF4-FFF2-40B4-BE49-F238E27FC236}">
                    <a16:creationId xmlns:a16="http://schemas.microsoft.com/office/drawing/2014/main" id="{6E11708D-02CA-2CE5-636D-7129DB4E3EC8}"/>
                  </a:ext>
                </a:extLst>
              </p14:cNvPr>
              <p14:cNvContentPartPr/>
              <p14:nvPr/>
            </p14:nvContentPartPr>
            <p14:xfrm>
              <a:off x="3386580" y="5058420"/>
              <a:ext cx="550440" cy="535320"/>
            </p14:xfrm>
          </p:contentPart>
        </mc:Choice>
        <mc:Fallback>
          <p:pic>
            <p:nvPicPr>
              <p:cNvPr id="18" name="Ink 17">
                <a:extLst>
                  <a:ext uri="{FF2B5EF4-FFF2-40B4-BE49-F238E27FC236}">
                    <a16:creationId xmlns:a16="http://schemas.microsoft.com/office/drawing/2014/main" id="{6E11708D-02CA-2CE5-636D-7129DB4E3EC8}"/>
                  </a:ext>
                </a:extLst>
              </p:cNvPr>
              <p:cNvPicPr/>
              <p:nvPr/>
            </p:nvPicPr>
            <p:blipFill>
              <a:blip r:embed="rId30"/>
              <a:stretch>
                <a:fillRect/>
              </a:stretch>
            </p:blipFill>
            <p:spPr>
              <a:xfrm>
                <a:off x="3380460" y="5052300"/>
                <a:ext cx="562680" cy="547560"/>
              </a:xfrm>
              <a:prstGeom prst="rect">
                <a:avLst/>
              </a:prstGeom>
            </p:spPr>
          </p:pic>
        </mc:Fallback>
      </mc:AlternateContent>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8229600" cy="690880"/>
          </a:xfrm>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a:xfrm>
            <a:off x="533400" y="1905000"/>
            <a:ext cx="8229600" cy="4525963"/>
          </a:xfrm>
        </p:spPr>
        <p:txBody>
          <a:bodyPr/>
          <a:lstStyle/>
          <a:p>
            <a:pPr marL="0" indent="0">
              <a:buNone/>
            </a:pPr>
            <a:r>
              <a:rPr lang="en-US" altLang="en-US" sz="2000"/>
              <a:t>Consider the following pseudocode:</a:t>
            </a:r>
          </a:p>
          <a:p>
            <a:pPr marL="0" indent="0">
              <a:buNone/>
            </a:pPr>
            <a:r>
              <a:rPr lang="en-US" altLang="en-US" sz="2000"/>
              <a:t>declare a queue of characters</a:t>
            </a:r>
          </a:p>
          <a:p>
            <a:pPr marL="0" indent="0">
              <a:buNone/>
            </a:pPr>
            <a:r>
              <a:rPr lang="en-US" altLang="en-US" sz="2000"/>
              <a:t>while(there are more characters in the word to read)</a:t>
            </a:r>
          </a:p>
          <a:p>
            <a:pPr marL="0" indent="0">
              <a:buNone/>
            </a:pPr>
            <a:r>
              <a:rPr lang="en-US" altLang="en-US" sz="2000"/>
              <a:t>{read a character</a:t>
            </a:r>
          </a:p>
          <a:p>
            <a:pPr marL="0" indent="0">
              <a:buNone/>
            </a:pPr>
            <a:r>
              <a:rPr lang="en-US" altLang="en-US" sz="2000"/>
              <a:t>if a character is ‘*’ then</a:t>
            </a:r>
          </a:p>
          <a:p>
            <a:pPr marL="0" indent="457200">
              <a:buNone/>
            </a:pPr>
            <a:r>
              <a:rPr lang="en-US" altLang="en-US" sz="2000"/>
              <a:t>dequeue and write the dequeued character to the screen</a:t>
            </a:r>
          </a:p>
          <a:p>
            <a:pPr marL="0" indent="0">
              <a:buNone/>
            </a:pPr>
            <a:r>
              <a:rPr lang="en-US" altLang="en-US" sz="2000"/>
              <a:t>else</a:t>
            </a:r>
          </a:p>
          <a:p>
            <a:pPr marL="0" indent="457200">
              <a:buNone/>
            </a:pPr>
            <a:r>
              <a:rPr lang="en-US" altLang="en-US" sz="2000"/>
              <a:t>enqueue the character into the queue</a:t>
            </a:r>
          </a:p>
          <a:p>
            <a:pPr marL="0" indent="0">
              <a:buNone/>
            </a:pPr>
            <a:r>
              <a:rPr lang="en-US" altLang="en-US" sz="2000">
                <a:sym typeface="+mn-ea"/>
              </a:rPr>
              <a:t>}</a:t>
            </a:r>
            <a:endParaRPr lang="en-US" altLang="en-US" sz="2000"/>
          </a:p>
          <a:p>
            <a:pPr marL="0" indent="0">
              <a:buNone/>
            </a:pPr>
            <a:r>
              <a:rPr lang="en-US" altLang="en-US" sz="2000"/>
              <a:t>What is written to the screen for the input "</a:t>
            </a:r>
            <a:r>
              <a:rPr lang="en-US" altLang="en-US" sz="2000" b="1"/>
              <a:t>Goo**dAft***erno*on*S*ir</a:t>
            </a:r>
            <a:r>
              <a:rPr lang="en-US" altLang="en-US" sz="2000"/>
              <a:t>"?</a:t>
            </a:r>
          </a:p>
          <a:p>
            <a:pPr marL="0" indent="0">
              <a:buNone/>
            </a:pPr>
            <a:endParaRPr lang="en-US" altLang="en-US" sz="2000"/>
          </a:p>
          <a:p>
            <a:pPr marL="0" indent="0">
              <a:buNone/>
            </a:pPr>
            <a:endParaRPr lang="en-US" altLang="en-US" sz="2000"/>
          </a:p>
        </p:txBody>
      </p:sp>
      <p:pic>
        <p:nvPicPr>
          <p:cNvPr id="5" name="Picture 4"/>
          <p:cNvPicPr>
            <a:picLocks noChangeAspect="1"/>
          </p:cNvPicPr>
          <p:nvPr/>
        </p:nvPicPr>
        <p:blipFill>
          <a:blip r:embed="rId3"/>
          <a:stretch>
            <a:fillRect/>
          </a:stretch>
        </p:blipFill>
        <p:spPr>
          <a:xfrm>
            <a:off x="6858000" y="990600"/>
            <a:ext cx="1781175" cy="2505075"/>
          </a:xfrm>
          <a:prstGeom prst="rect">
            <a:avLst/>
          </a:prstGeom>
          <a:ln>
            <a:solidFill>
              <a:schemeClr val="accent1"/>
            </a:solid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D2006AF-6691-CC40-50F5-E1C44F8BCE97}"/>
                  </a:ext>
                </a:extLst>
              </p14:cNvPr>
              <p14:cNvContentPartPr/>
              <p14:nvPr/>
            </p14:nvContentPartPr>
            <p14:xfrm>
              <a:off x="1185900" y="4025940"/>
              <a:ext cx="2845440" cy="69480"/>
            </p14:xfrm>
          </p:contentPart>
        </mc:Choice>
        <mc:Fallback>
          <p:pic>
            <p:nvPicPr>
              <p:cNvPr id="4" name="Ink 3">
                <a:extLst>
                  <a:ext uri="{FF2B5EF4-FFF2-40B4-BE49-F238E27FC236}">
                    <a16:creationId xmlns:a16="http://schemas.microsoft.com/office/drawing/2014/main" id="{7D2006AF-6691-CC40-50F5-E1C44F8BCE97}"/>
                  </a:ext>
                </a:extLst>
              </p:cNvPr>
              <p:cNvPicPr/>
              <p:nvPr/>
            </p:nvPicPr>
            <p:blipFill>
              <a:blip r:embed="rId5"/>
              <a:stretch>
                <a:fillRect/>
              </a:stretch>
            </p:blipFill>
            <p:spPr>
              <a:xfrm>
                <a:off x="1179780" y="4019820"/>
                <a:ext cx="28576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90E4C2DC-BF69-F817-8AE1-ACF78CDFBC0C}"/>
                  </a:ext>
                </a:extLst>
              </p14:cNvPr>
              <p14:cNvContentPartPr/>
              <p14:nvPr/>
            </p14:nvContentPartPr>
            <p14:xfrm>
              <a:off x="1139460" y="4815060"/>
              <a:ext cx="2839680" cy="93600"/>
            </p14:xfrm>
          </p:contentPart>
        </mc:Choice>
        <mc:Fallback>
          <p:pic>
            <p:nvPicPr>
              <p:cNvPr id="6" name="Ink 5">
                <a:extLst>
                  <a:ext uri="{FF2B5EF4-FFF2-40B4-BE49-F238E27FC236}">
                    <a16:creationId xmlns:a16="http://schemas.microsoft.com/office/drawing/2014/main" id="{90E4C2DC-BF69-F817-8AE1-ACF78CDFBC0C}"/>
                  </a:ext>
                </a:extLst>
              </p:cNvPr>
              <p:cNvPicPr/>
              <p:nvPr/>
            </p:nvPicPr>
            <p:blipFill>
              <a:blip r:embed="rId7"/>
              <a:stretch>
                <a:fillRect/>
              </a:stretch>
            </p:blipFill>
            <p:spPr>
              <a:xfrm>
                <a:off x="1133340" y="4808940"/>
                <a:ext cx="28519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AEAE972B-F63C-6699-607C-D5849AC814D2}"/>
                  </a:ext>
                </a:extLst>
              </p14:cNvPr>
              <p14:cNvContentPartPr/>
              <p14:nvPr/>
            </p14:nvContentPartPr>
            <p14:xfrm>
              <a:off x="6642420" y="5330580"/>
              <a:ext cx="16920" cy="4320"/>
            </p14:xfrm>
          </p:contentPart>
        </mc:Choice>
        <mc:Fallback>
          <p:pic>
            <p:nvPicPr>
              <p:cNvPr id="7" name="Ink 6">
                <a:extLst>
                  <a:ext uri="{FF2B5EF4-FFF2-40B4-BE49-F238E27FC236}">
                    <a16:creationId xmlns:a16="http://schemas.microsoft.com/office/drawing/2014/main" id="{AEAE972B-F63C-6699-607C-D5849AC814D2}"/>
                  </a:ext>
                </a:extLst>
              </p:cNvPr>
              <p:cNvPicPr/>
              <p:nvPr/>
            </p:nvPicPr>
            <p:blipFill>
              <a:blip r:embed="rId9"/>
              <a:stretch>
                <a:fillRect/>
              </a:stretch>
            </p:blipFill>
            <p:spPr>
              <a:xfrm>
                <a:off x="6636300" y="5324460"/>
                <a:ext cx="29160" cy="16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7C438129-ABC9-9BC5-9AF4-C47A3494E887}"/>
                  </a:ext>
                </a:extLst>
              </p14:cNvPr>
              <p14:cNvContentPartPr/>
              <p14:nvPr/>
            </p14:nvContentPartPr>
            <p14:xfrm>
              <a:off x="6752220" y="5356860"/>
              <a:ext cx="11160" cy="1080"/>
            </p14:xfrm>
          </p:contentPart>
        </mc:Choice>
        <mc:Fallback>
          <p:pic>
            <p:nvPicPr>
              <p:cNvPr id="8" name="Ink 7">
                <a:extLst>
                  <a:ext uri="{FF2B5EF4-FFF2-40B4-BE49-F238E27FC236}">
                    <a16:creationId xmlns:a16="http://schemas.microsoft.com/office/drawing/2014/main" id="{7C438129-ABC9-9BC5-9AF4-C47A3494E887}"/>
                  </a:ext>
                </a:extLst>
              </p:cNvPr>
              <p:cNvPicPr/>
              <p:nvPr/>
            </p:nvPicPr>
            <p:blipFill>
              <a:blip r:embed="rId11"/>
              <a:stretch>
                <a:fillRect/>
              </a:stretch>
            </p:blipFill>
            <p:spPr>
              <a:xfrm>
                <a:off x="6746100" y="5350740"/>
                <a:ext cx="23400"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9552300B-C86D-5D9C-1F3D-F9CB3EFB5855}"/>
                  </a:ext>
                </a:extLst>
              </p14:cNvPr>
              <p14:cNvContentPartPr/>
              <p14:nvPr/>
            </p14:nvContentPartPr>
            <p14:xfrm>
              <a:off x="6881820" y="5360100"/>
              <a:ext cx="7560" cy="3600"/>
            </p14:xfrm>
          </p:contentPart>
        </mc:Choice>
        <mc:Fallback>
          <p:pic>
            <p:nvPicPr>
              <p:cNvPr id="9" name="Ink 8">
                <a:extLst>
                  <a:ext uri="{FF2B5EF4-FFF2-40B4-BE49-F238E27FC236}">
                    <a16:creationId xmlns:a16="http://schemas.microsoft.com/office/drawing/2014/main" id="{9552300B-C86D-5D9C-1F3D-F9CB3EFB5855}"/>
                  </a:ext>
                </a:extLst>
              </p:cNvPr>
              <p:cNvPicPr/>
              <p:nvPr/>
            </p:nvPicPr>
            <p:blipFill>
              <a:blip r:embed="rId13"/>
              <a:stretch>
                <a:fillRect/>
              </a:stretch>
            </p:blipFill>
            <p:spPr>
              <a:xfrm>
                <a:off x="6875700" y="5353980"/>
                <a:ext cx="19800" cy="15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F2CB9BFF-F541-3B21-29F1-6774FDB0FAA1}"/>
                  </a:ext>
                </a:extLst>
              </p14:cNvPr>
              <p14:cNvContentPartPr/>
              <p14:nvPr/>
            </p14:nvContentPartPr>
            <p14:xfrm>
              <a:off x="8167380" y="5349300"/>
              <a:ext cx="19440" cy="2160"/>
            </p14:xfrm>
          </p:contentPart>
        </mc:Choice>
        <mc:Fallback>
          <p:pic>
            <p:nvPicPr>
              <p:cNvPr id="10" name="Ink 9">
                <a:extLst>
                  <a:ext uri="{FF2B5EF4-FFF2-40B4-BE49-F238E27FC236}">
                    <a16:creationId xmlns:a16="http://schemas.microsoft.com/office/drawing/2014/main" id="{F2CB9BFF-F541-3B21-29F1-6774FDB0FAA1}"/>
                  </a:ext>
                </a:extLst>
              </p:cNvPr>
              <p:cNvPicPr/>
              <p:nvPr/>
            </p:nvPicPr>
            <p:blipFill>
              <a:blip r:embed="rId15"/>
              <a:stretch>
                <a:fillRect/>
              </a:stretch>
            </p:blipFill>
            <p:spPr>
              <a:xfrm>
                <a:off x="8161260" y="5343180"/>
                <a:ext cx="31680" cy="14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3DAB62DC-D5EB-6A8B-4F99-3335670B303D}"/>
                  </a:ext>
                </a:extLst>
              </p14:cNvPr>
              <p14:cNvContentPartPr/>
              <p14:nvPr/>
            </p14:nvContentPartPr>
            <p14:xfrm>
              <a:off x="5423460" y="5544420"/>
              <a:ext cx="5040" cy="11880"/>
            </p14:xfrm>
          </p:contentPart>
        </mc:Choice>
        <mc:Fallback>
          <p:pic>
            <p:nvPicPr>
              <p:cNvPr id="11" name="Ink 10">
                <a:extLst>
                  <a:ext uri="{FF2B5EF4-FFF2-40B4-BE49-F238E27FC236}">
                    <a16:creationId xmlns:a16="http://schemas.microsoft.com/office/drawing/2014/main" id="{3DAB62DC-D5EB-6A8B-4F99-3335670B303D}"/>
                  </a:ext>
                </a:extLst>
              </p:cNvPr>
              <p:cNvPicPr/>
              <p:nvPr/>
            </p:nvPicPr>
            <p:blipFill>
              <a:blip r:embed="rId17"/>
              <a:stretch>
                <a:fillRect/>
              </a:stretch>
            </p:blipFill>
            <p:spPr>
              <a:xfrm>
                <a:off x="5417340" y="5538300"/>
                <a:ext cx="17280" cy="24120"/>
              </a:xfrm>
              <a:prstGeom prst="rect">
                <a:avLst/>
              </a:prstGeom>
            </p:spPr>
          </p:pic>
        </mc:Fallback>
      </mc:AlternateContent>
      <p:grpSp>
        <p:nvGrpSpPr>
          <p:cNvPr id="19" name="Group 18">
            <a:extLst>
              <a:ext uri="{FF2B5EF4-FFF2-40B4-BE49-F238E27FC236}">
                <a16:creationId xmlns:a16="http://schemas.microsoft.com/office/drawing/2014/main" id="{F12E6586-4058-07DE-F484-50A87CD172F3}"/>
              </a:ext>
            </a:extLst>
          </p:cNvPr>
          <p:cNvGrpSpPr/>
          <p:nvPr/>
        </p:nvGrpSpPr>
        <p:grpSpPr>
          <a:xfrm>
            <a:off x="4214940" y="5726220"/>
            <a:ext cx="604440" cy="278640"/>
            <a:chOff x="4214940" y="5726220"/>
            <a:chExt cx="604440" cy="278640"/>
          </a:xfrm>
        </p:grpSpPr>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819BD5FD-7FE5-92F8-2760-0499A4BA65D2}"/>
                    </a:ext>
                  </a:extLst>
                </p14:cNvPr>
                <p14:cNvContentPartPr/>
                <p14:nvPr/>
              </p14:nvContentPartPr>
              <p14:xfrm>
                <a:off x="4214940" y="5726220"/>
                <a:ext cx="178200" cy="278640"/>
              </p14:xfrm>
            </p:contentPart>
          </mc:Choice>
          <mc:Fallback>
            <p:pic>
              <p:nvPicPr>
                <p:cNvPr id="15" name="Ink 14">
                  <a:extLst>
                    <a:ext uri="{FF2B5EF4-FFF2-40B4-BE49-F238E27FC236}">
                      <a16:creationId xmlns:a16="http://schemas.microsoft.com/office/drawing/2014/main" id="{819BD5FD-7FE5-92F8-2760-0499A4BA65D2}"/>
                    </a:ext>
                  </a:extLst>
                </p:cNvPr>
                <p:cNvPicPr/>
                <p:nvPr/>
              </p:nvPicPr>
              <p:blipFill>
                <a:blip r:embed="rId19"/>
                <a:stretch>
                  <a:fillRect/>
                </a:stretch>
              </p:blipFill>
              <p:spPr>
                <a:xfrm>
                  <a:off x="4208820" y="5720100"/>
                  <a:ext cx="1904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D4384BB4-36EA-2B89-9E67-E4FF3B07757C}"/>
                    </a:ext>
                  </a:extLst>
                </p14:cNvPr>
                <p14:cNvContentPartPr/>
                <p14:nvPr/>
              </p14:nvContentPartPr>
              <p14:xfrm>
                <a:off x="4312500" y="5908380"/>
                <a:ext cx="122040" cy="28440"/>
              </p14:xfrm>
            </p:contentPart>
          </mc:Choice>
          <mc:Fallback>
            <p:pic>
              <p:nvPicPr>
                <p:cNvPr id="16" name="Ink 15">
                  <a:extLst>
                    <a:ext uri="{FF2B5EF4-FFF2-40B4-BE49-F238E27FC236}">
                      <a16:creationId xmlns:a16="http://schemas.microsoft.com/office/drawing/2014/main" id="{D4384BB4-36EA-2B89-9E67-E4FF3B07757C}"/>
                    </a:ext>
                  </a:extLst>
                </p:cNvPr>
                <p:cNvPicPr/>
                <p:nvPr/>
              </p:nvPicPr>
              <p:blipFill>
                <a:blip r:embed="rId21"/>
                <a:stretch>
                  <a:fillRect/>
                </a:stretch>
              </p:blipFill>
              <p:spPr>
                <a:xfrm>
                  <a:off x="4306380" y="5902260"/>
                  <a:ext cx="1342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3B4B2E65-5AA1-2947-5FBB-C34A5BA832CD}"/>
                    </a:ext>
                  </a:extLst>
                </p14:cNvPr>
                <p14:cNvContentPartPr/>
                <p14:nvPr/>
              </p14:nvContentPartPr>
              <p14:xfrm>
                <a:off x="4522380" y="5845020"/>
                <a:ext cx="97200" cy="137160"/>
              </p14:xfrm>
            </p:contentPart>
          </mc:Choice>
          <mc:Fallback>
            <p:pic>
              <p:nvPicPr>
                <p:cNvPr id="17" name="Ink 16">
                  <a:extLst>
                    <a:ext uri="{FF2B5EF4-FFF2-40B4-BE49-F238E27FC236}">
                      <a16:creationId xmlns:a16="http://schemas.microsoft.com/office/drawing/2014/main" id="{3B4B2E65-5AA1-2947-5FBB-C34A5BA832CD}"/>
                    </a:ext>
                  </a:extLst>
                </p:cNvPr>
                <p:cNvPicPr/>
                <p:nvPr/>
              </p:nvPicPr>
              <p:blipFill>
                <a:blip r:embed="rId23"/>
                <a:stretch>
                  <a:fillRect/>
                </a:stretch>
              </p:blipFill>
              <p:spPr>
                <a:xfrm>
                  <a:off x="4516260" y="5838900"/>
                  <a:ext cx="1094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2501D3AE-56C1-E172-2CD1-0BF5DE7C36DB}"/>
                    </a:ext>
                  </a:extLst>
                </p14:cNvPr>
                <p14:cNvContentPartPr/>
                <p14:nvPr/>
              </p14:nvContentPartPr>
              <p14:xfrm>
                <a:off x="4732620" y="5840340"/>
                <a:ext cx="86760" cy="108720"/>
              </p14:xfrm>
            </p:contentPart>
          </mc:Choice>
          <mc:Fallback>
            <p:pic>
              <p:nvPicPr>
                <p:cNvPr id="18" name="Ink 17">
                  <a:extLst>
                    <a:ext uri="{FF2B5EF4-FFF2-40B4-BE49-F238E27FC236}">
                      <a16:creationId xmlns:a16="http://schemas.microsoft.com/office/drawing/2014/main" id="{2501D3AE-56C1-E172-2CD1-0BF5DE7C36DB}"/>
                    </a:ext>
                  </a:extLst>
                </p:cNvPr>
                <p:cNvPicPr/>
                <p:nvPr/>
              </p:nvPicPr>
              <p:blipFill>
                <a:blip r:embed="rId25"/>
                <a:stretch>
                  <a:fillRect/>
                </a:stretch>
              </p:blipFill>
              <p:spPr>
                <a:xfrm>
                  <a:off x="4726500" y="5834220"/>
                  <a:ext cx="99000" cy="120960"/>
                </a:xfrm>
                <a:prstGeom prst="rect">
                  <a:avLst/>
                </a:prstGeom>
              </p:spPr>
            </p:pic>
          </mc:Fallback>
        </mc:AlternateContent>
      </p:grpSp>
      <p:grpSp>
        <p:nvGrpSpPr>
          <p:cNvPr id="22" name="Group 21">
            <a:extLst>
              <a:ext uri="{FF2B5EF4-FFF2-40B4-BE49-F238E27FC236}">
                <a16:creationId xmlns:a16="http://schemas.microsoft.com/office/drawing/2014/main" id="{18BA73CF-AEFB-019A-E5C3-8C93F2902960}"/>
              </a:ext>
            </a:extLst>
          </p:cNvPr>
          <p:cNvGrpSpPr/>
          <p:nvPr/>
        </p:nvGrpSpPr>
        <p:grpSpPr>
          <a:xfrm>
            <a:off x="4925220" y="5663940"/>
            <a:ext cx="148320" cy="306000"/>
            <a:chOff x="4925220" y="5663940"/>
            <a:chExt cx="148320" cy="306000"/>
          </a:xfrm>
        </p:grpSpPr>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C0606540-8841-F553-C898-ABE47B40CAD8}"/>
                    </a:ext>
                  </a:extLst>
                </p14:cNvPr>
                <p14:cNvContentPartPr/>
                <p14:nvPr/>
              </p14:nvContentPartPr>
              <p14:xfrm>
                <a:off x="4925220" y="5852220"/>
                <a:ext cx="107280" cy="117720"/>
              </p14:xfrm>
            </p:contentPart>
          </mc:Choice>
          <mc:Fallback>
            <p:pic>
              <p:nvPicPr>
                <p:cNvPr id="20" name="Ink 19">
                  <a:extLst>
                    <a:ext uri="{FF2B5EF4-FFF2-40B4-BE49-F238E27FC236}">
                      <a16:creationId xmlns:a16="http://schemas.microsoft.com/office/drawing/2014/main" id="{C0606540-8841-F553-C898-ABE47B40CAD8}"/>
                    </a:ext>
                  </a:extLst>
                </p:cNvPr>
                <p:cNvPicPr/>
                <p:nvPr/>
              </p:nvPicPr>
              <p:blipFill>
                <a:blip r:embed="rId27"/>
                <a:stretch>
                  <a:fillRect/>
                </a:stretch>
              </p:blipFill>
              <p:spPr>
                <a:xfrm>
                  <a:off x="4919100" y="5846100"/>
                  <a:ext cx="1195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CEBE91BC-3D7D-D41B-F92A-9F3738812708}"/>
                    </a:ext>
                  </a:extLst>
                </p14:cNvPr>
                <p14:cNvContentPartPr/>
                <p14:nvPr/>
              </p14:nvContentPartPr>
              <p14:xfrm>
                <a:off x="5044740" y="5663940"/>
                <a:ext cx="28800" cy="267840"/>
              </p14:xfrm>
            </p:contentPart>
          </mc:Choice>
          <mc:Fallback>
            <p:pic>
              <p:nvPicPr>
                <p:cNvPr id="21" name="Ink 20">
                  <a:extLst>
                    <a:ext uri="{FF2B5EF4-FFF2-40B4-BE49-F238E27FC236}">
                      <a16:creationId xmlns:a16="http://schemas.microsoft.com/office/drawing/2014/main" id="{CEBE91BC-3D7D-D41B-F92A-9F3738812708}"/>
                    </a:ext>
                  </a:extLst>
                </p:cNvPr>
                <p:cNvPicPr/>
                <p:nvPr/>
              </p:nvPicPr>
              <p:blipFill>
                <a:blip r:embed="rId29"/>
                <a:stretch>
                  <a:fillRect/>
                </a:stretch>
              </p:blipFill>
              <p:spPr>
                <a:xfrm>
                  <a:off x="5038620" y="5657820"/>
                  <a:ext cx="41040" cy="280080"/>
                </a:xfrm>
                <a:prstGeom prst="rect">
                  <a:avLst/>
                </a:prstGeom>
              </p:spPr>
            </p:pic>
          </mc:Fallback>
        </mc:AlternateContent>
      </p:grpSp>
      <p:grpSp>
        <p:nvGrpSpPr>
          <p:cNvPr id="31" name="Group 30">
            <a:extLst>
              <a:ext uri="{FF2B5EF4-FFF2-40B4-BE49-F238E27FC236}">
                <a16:creationId xmlns:a16="http://schemas.microsoft.com/office/drawing/2014/main" id="{E4F671C8-1687-106A-9C19-9CF288951C94}"/>
              </a:ext>
            </a:extLst>
          </p:cNvPr>
          <p:cNvGrpSpPr/>
          <p:nvPr/>
        </p:nvGrpSpPr>
        <p:grpSpPr>
          <a:xfrm>
            <a:off x="5200260" y="5647380"/>
            <a:ext cx="897480" cy="330480"/>
            <a:chOff x="5200260" y="5647380"/>
            <a:chExt cx="897480" cy="330480"/>
          </a:xfrm>
        </p:grpSpPr>
        <mc:AlternateContent xmlns:mc="http://schemas.openxmlformats.org/markup-compatibility/2006">
          <mc:Choice xmlns:p14="http://schemas.microsoft.com/office/powerpoint/2010/main" Requires="p14">
            <p:contentPart p14:bwMode="auto" r:id="rId30">
              <p14:nvContentPartPr>
                <p14:cNvPr id="25" name="Ink 24">
                  <a:extLst>
                    <a:ext uri="{FF2B5EF4-FFF2-40B4-BE49-F238E27FC236}">
                      <a16:creationId xmlns:a16="http://schemas.microsoft.com/office/drawing/2014/main" id="{7B59ECC2-EE82-AF99-E505-B2C4A45EBC6F}"/>
                    </a:ext>
                  </a:extLst>
                </p14:cNvPr>
                <p14:cNvContentPartPr/>
                <p14:nvPr/>
              </p14:nvContentPartPr>
              <p14:xfrm>
                <a:off x="5200260" y="5733780"/>
                <a:ext cx="233640" cy="195480"/>
              </p14:xfrm>
            </p:contentPart>
          </mc:Choice>
          <mc:Fallback>
            <p:pic>
              <p:nvPicPr>
                <p:cNvPr id="25" name="Ink 24">
                  <a:extLst>
                    <a:ext uri="{FF2B5EF4-FFF2-40B4-BE49-F238E27FC236}">
                      <a16:creationId xmlns:a16="http://schemas.microsoft.com/office/drawing/2014/main" id="{7B59ECC2-EE82-AF99-E505-B2C4A45EBC6F}"/>
                    </a:ext>
                  </a:extLst>
                </p:cNvPr>
                <p:cNvPicPr/>
                <p:nvPr/>
              </p:nvPicPr>
              <p:blipFill>
                <a:blip r:embed="rId31"/>
                <a:stretch>
                  <a:fillRect/>
                </a:stretch>
              </p:blipFill>
              <p:spPr>
                <a:xfrm>
                  <a:off x="5194140" y="5727660"/>
                  <a:ext cx="2458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Ink 25">
                  <a:extLst>
                    <a:ext uri="{FF2B5EF4-FFF2-40B4-BE49-F238E27FC236}">
                      <a16:creationId xmlns:a16="http://schemas.microsoft.com/office/drawing/2014/main" id="{A62E6AA9-95F8-5A74-0CE4-174CB9F64B18}"/>
                    </a:ext>
                  </a:extLst>
                </p14:cNvPr>
                <p14:cNvContentPartPr/>
                <p14:nvPr/>
              </p14:nvContentPartPr>
              <p14:xfrm>
                <a:off x="5221500" y="5825220"/>
                <a:ext cx="217080" cy="17640"/>
              </p14:xfrm>
            </p:contentPart>
          </mc:Choice>
          <mc:Fallback>
            <p:pic>
              <p:nvPicPr>
                <p:cNvPr id="26" name="Ink 25">
                  <a:extLst>
                    <a:ext uri="{FF2B5EF4-FFF2-40B4-BE49-F238E27FC236}">
                      <a16:creationId xmlns:a16="http://schemas.microsoft.com/office/drawing/2014/main" id="{A62E6AA9-95F8-5A74-0CE4-174CB9F64B18}"/>
                    </a:ext>
                  </a:extLst>
                </p:cNvPr>
                <p:cNvPicPr/>
                <p:nvPr/>
              </p:nvPicPr>
              <p:blipFill>
                <a:blip r:embed="rId33"/>
                <a:stretch>
                  <a:fillRect/>
                </a:stretch>
              </p:blipFill>
              <p:spPr>
                <a:xfrm>
                  <a:off x="5215380" y="5819100"/>
                  <a:ext cx="2293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Ink 26">
                  <a:extLst>
                    <a:ext uri="{FF2B5EF4-FFF2-40B4-BE49-F238E27FC236}">
                      <a16:creationId xmlns:a16="http://schemas.microsoft.com/office/drawing/2014/main" id="{3299DC2D-5DD5-9A25-CDD1-602724D628CB}"/>
                    </a:ext>
                  </a:extLst>
                </p14:cNvPr>
                <p14:cNvContentPartPr/>
                <p14:nvPr/>
              </p14:nvContentPartPr>
              <p14:xfrm>
                <a:off x="5596980" y="5647380"/>
                <a:ext cx="120960" cy="296640"/>
              </p14:xfrm>
            </p:contentPart>
          </mc:Choice>
          <mc:Fallback>
            <p:pic>
              <p:nvPicPr>
                <p:cNvPr id="27" name="Ink 26">
                  <a:extLst>
                    <a:ext uri="{FF2B5EF4-FFF2-40B4-BE49-F238E27FC236}">
                      <a16:creationId xmlns:a16="http://schemas.microsoft.com/office/drawing/2014/main" id="{3299DC2D-5DD5-9A25-CDD1-602724D628CB}"/>
                    </a:ext>
                  </a:extLst>
                </p:cNvPr>
                <p:cNvPicPr/>
                <p:nvPr/>
              </p:nvPicPr>
              <p:blipFill>
                <a:blip r:embed="rId35"/>
                <a:stretch>
                  <a:fillRect/>
                </a:stretch>
              </p:blipFill>
              <p:spPr>
                <a:xfrm>
                  <a:off x="5590860" y="5641260"/>
                  <a:ext cx="13320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Ink 27">
                  <a:extLst>
                    <a:ext uri="{FF2B5EF4-FFF2-40B4-BE49-F238E27FC236}">
                      <a16:creationId xmlns:a16="http://schemas.microsoft.com/office/drawing/2014/main" id="{BA6C90FF-F605-411E-3665-2A9D2FB5E019}"/>
                    </a:ext>
                  </a:extLst>
                </p14:cNvPr>
                <p14:cNvContentPartPr/>
                <p14:nvPr/>
              </p14:nvContentPartPr>
              <p14:xfrm>
                <a:off x="5533980" y="5807940"/>
                <a:ext cx="166680" cy="40680"/>
              </p14:xfrm>
            </p:contentPart>
          </mc:Choice>
          <mc:Fallback>
            <p:pic>
              <p:nvPicPr>
                <p:cNvPr id="28" name="Ink 27">
                  <a:extLst>
                    <a:ext uri="{FF2B5EF4-FFF2-40B4-BE49-F238E27FC236}">
                      <a16:creationId xmlns:a16="http://schemas.microsoft.com/office/drawing/2014/main" id="{BA6C90FF-F605-411E-3665-2A9D2FB5E019}"/>
                    </a:ext>
                  </a:extLst>
                </p:cNvPr>
                <p:cNvPicPr/>
                <p:nvPr/>
              </p:nvPicPr>
              <p:blipFill>
                <a:blip r:embed="rId37"/>
                <a:stretch>
                  <a:fillRect/>
                </a:stretch>
              </p:blipFill>
              <p:spPr>
                <a:xfrm>
                  <a:off x="5527860" y="5801820"/>
                  <a:ext cx="1789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Ink 28">
                  <a:extLst>
                    <a:ext uri="{FF2B5EF4-FFF2-40B4-BE49-F238E27FC236}">
                      <a16:creationId xmlns:a16="http://schemas.microsoft.com/office/drawing/2014/main" id="{04DF861F-F33D-3E2B-0575-BBCC774F4EBC}"/>
                    </a:ext>
                  </a:extLst>
                </p14:cNvPr>
                <p14:cNvContentPartPr/>
                <p14:nvPr/>
              </p14:nvContentPartPr>
              <p14:xfrm>
                <a:off x="5750700" y="5707140"/>
                <a:ext cx="149400" cy="233280"/>
              </p14:xfrm>
            </p:contentPart>
          </mc:Choice>
          <mc:Fallback>
            <p:pic>
              <p:nvPicPr>
                <p:cNvPr id="29" name="Ink 28">
                  <a:extLst>
                    <a:ext uri="{FF2B5EF4-FFF2-40B4-BE49-F238E27FC236}">
                      <a16:creationId xmlns:a16="http://schemas.microsoft.com/office/drawing/2014/main" id="{04DF861F-F33D-3E2B-0575-BBCC774F4EBC}"/>
                    </a:ext>
                  </a:extLst>
                </p:cNvPr>
                <p:cNvPicPr/>
                <p:nvPr/>
              </p:nvPicPr>
              <p:blipFill>
                <a:blip r:embed="rId39"/>
                <a:stretch>
                  <a:fillRect/>
                </a:stretch>
              </p:blipFill>
              <p:spPr>
                <a:xfrm>
                  <a:off x="5744580" y="5701020"/>
                  <a:ext cx="1616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1597925A-91A9-8EE2-4CB9-230A443E35CE}"/>
                    </a:ext>
                  </a:extLst>
                </p14:cNvPr>
                <p14:cNvContentPartPr/>
                <p14:nvPr/>
              </p14:nvContentPartPr>
              <p14:xfrm>
                <a:off x="5924580" y="5784180"/>
                <a:ext cx="173160" cy="193680"/>
              </p14:xfrm>
            </p:contentPart>
          </mc:Choice>
          <mc:Fallback>
            <p:pic>
              <p:nvPicPr>
                <p:cNvPr id="30" name="Ink 29">
                  <a:extLst>
                    <a:ext uri="{FF2B5EF4-FFF2-40B4-BE49-F238E27FC236}">
                      <a16:creationId xmlns:a16="http://schemas.microsoft.com/office/drawing/2014/main" id="{1597925A-91A9-8EE2-4CB9-230A443E35CE}"/>
                    </a:ext>
                  </a:extLst>
                </p:cNvPr>
                <p:cNvPicPr/>
                <p:nvPr/>
              </p:nvPicPr>
              <p:blipFill>
                <a:blip r:embed="rId41"/>
                <a:stretch>
                  <a:fillRect/>
                </a:stretch>
              </p:blipFill>
              <p:spPr>
                <a:xfrm>
                  <a:off x="5918460" y="5778060"/>
                  <a:ext cx="185400" cy="20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32" name="Ink 31">
                <a:extLst>
                  <a:ext uri="{FF2B5EF4-FFF2-40B4-BE49-F238E27FC236}">
                    <a16:creationId xmlns:a16="http://schemas.microsoft.com/office/drawing/2014/main" id="{A1D63734-F6D7-1924-DC25-EC198E7BBBC1}"/>
                  </a:ext>
                </a:extLst>
              </p14:cNvPr>
              <p14:cNvContentPartPr/>
              <p14:nvPr/>
            </p14:nvContentPartPr>
            <p14:xfrm>
              <a:off x="6680220" y="2266620"/>
              <a:ext cx="604080" cy="626760"/>
            </p14:xfrm>
          </p:contentPart>
        </mc:Choice>
        <mc:Fallback>
          <p:pic>
            <p:nvPicPr>
              <p:cNvPr id="32" name="Ink 31">
                <a:extLst>
                  <a:ext uri="{FF2B5EF4-FFF2-40B4-BE49-F238E27FC236}">
                    <a16:creationId xmlns:a16="http://schemas.microsoft.com/office/drawing/2014/main" id="{A1D63734-F6D7-1924-DC25-EC198E7BBBC1}"/>
                  </a:ext>
                </a:extLst>
              </p:cNvPr>
              <p:cNvPicPr/>
              <p:nvPr/>
            </p:nvPicPr>
            <p:blipFill>
              <a:blip r:embed="rId43"/>
              <a:stretch>
                <a:fillRect/>
              </a:stretch>
            </p:blipFill>
            <p:spPr>
              <a:xfrm>
                <a:off x="6674100" y="2260500"/>
                <a:ext cx="616320" cy="63900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975995"/>
          </a:xfrm>
        </p:spPr>
        <p:txBody>
          <a:bodyPr/>
          <a:lstStyle/>
          <a:p>
            <a:r>
              <a:rPr lang="en-US" b="1" dirty="0">
                <a:solidFill>
                  <a:srgbClr val="CC3300"/>
                </a:solidFill>
                <a:latin typeface="+mj-lt"/>
                <a:sym typeface="+mn-ea"/>
              </a:rPr>
              <a:t>Exercise</a:t>
            </a:r>
            <a:endParaRPr lang="en-US"/>
          </a:p>
        </p:txBody>
      </p:sp>
      <p:pic>
        <p:nvPicPr>
          <p:cNvPr id="5" name="Content Placeholder 4"/>
          <p:cNvPicPr>
            <a:picLocks noGrp="1" noChangeAspect="1"/>
          </p:cNvPicPr>
          <p:nvPr>
            <p:ph idx="1"/>
          </p:nvPr>
        </p:nvPicPr>
        <p:blipFill>
          <a:blip r:embed="rId3"/>
          <a:stretch>
            <a:fillRect/>
          </a:stretch>
        </p:blipFill>
        <p:spPr>
          <a:xfrm>
            <a:off x="457200" y="904875"/>
            <a:ext cx="8229600" cy="3592195"/>
          </a:xfrm>
          <a:prstGeom prst="rect">
            <a:avLst/>
          </a:prstGeom>
        </p:spPr>
      </p:pic>
      <p:pic>
        <p:nvPicPr>
          <p:cNvPr id="6" name="Picture 5"/>
          <p:cNvPicPr>
            <a:picLocks noChangeAspect="1"/>
          </p:cNvPicPr>
          <p:nvPr/>
        </p:nvPicPr>
        <p:blipFill>
          <a:blip r:embed="rId4"/>
          <a:stretch>
            <a:fillRect/>
          </a:stretch>
        </p:blipFill>
        <p:spPr>
          <a:xfrm>
            <a:off x="3505200" y="4572000"/>
            <a:ext cx="1935480" cy="2228850"/>
          </a:xfrm>
          <a:prstGeom prst="rect">
            <a:avLst/>
          </a:prstGeom>
          <a:ln>
            <a:solidFill>
              <a:schemeClr val="accent1"/>
            </a:solidFill>
          </a:ln>
        </p:spPr>
      </p:pic>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DDCDC60D-480A-C3AF-7B53-30275BDB3CE0}"/>
                  </a:ext>
                </a:extLst>
              </p14:cNvPr>
              <p14:cNvContentPartPr/>
              <p14:nvPr/>
            </p14:nvContentPartPr>
            <p14:xfrm>
              <a:off x="856140" y="2920380"/>
              <a:ext cx="4772520" cy="127800"/>
            </p14:xfrm>
          </p:contentPart>
        </mc:Choice>
        <mc:Fallback>
          <p:pic>
            <p:nvPicPr>
              <p:cNvPr id="13" name="Ink 12">
                <a:extLst>
                  <a:ext uri="{FF2B5EF4-FFF2-40B4-BE49-F238E27FC236}">
                    <a16:creationId xmlns:a16="http://schemas.microsoft.com/office/drawing/2014/main" id="{DDCDC60D-480A-C3AF-7B53-30275BDB3CE0}"/>
                  </a:ext>
                </a:extLst>
              </p:cNvPr>
              <p:cNvPicPr/>
              <p:nvPr/>
            </p:nvPicPr>
            <p:blipFill>
              <a:blip r:embed="rId6"/>
              <a:stretch>
                <a:fillRect/>
              </a:stretch>
            </p:blipFill>
            <p:spPr>
              <a:xfrm>
                <a:off x="850020" y="2914260"/>
                <a:ext cx="47847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882608C4-CCBC-0E0D-09AB-22C040734C6A}"/>
                  </a:ext>
                </a:extLst>
              </p14:cNvPr>
              <p14:cNvContentPartPr/>
              <p14:nvPr/>
            </p14:nvContentPartPr>
            <p14:xfrm>
              <a:off x="703140" y="3608700"/>
              <a:ext cx="3409560" cy="218520"/>
            </p14:xfrm>
          </p:contentPart>
        </mc:Choice>
        <mc:Fallback>
          <p:pic>
            <p:nvPicPr>
              <p:cNvPr id="14" name="Ink 13">
                <a:extLst>
                  <a:ext uri="{FF2B5EF4-FFF2-40B4-BE49-F238E27FC236}">
                    <a16:creationId xmlns:a16="http://schemas.microsoft.com/office/drawing/2014/main" id="{882608C4-CCBC-0E0D-09AB-22C040734C6A}"/>
                  </a:ext>
                </a:extLst>
              </p:cNvPr>
              <p:cNvPicPr/>
              <p:nvPr/>
            </p:nvPicPr>
            <p:blipFill>
              <a:blip r:embed="rId8"/>
              <a:stretch>
                <a:fillRect/>
              </a:stretch>
            </p:blipFill>
            <p:spPr>
              <a:xfrm>
                <a:off x="697020" y="3602580"/>
                <a:ext cx="3421800" cy="230760"/>
              </a:xfrm>
              <a:prstGeom prst="rect">
                <a:avLst/>
              </a:prstGeom>
            </p:spPr>
          </p:pic>
        </mc:Fallback>
      </mc:AlternateContent>
      <p:grpSp>
        <p:nvGrpSpPr>
          <p:cNvPr id="17" name="Group 16">
            <a:extLst>
              <a:ext uri="{FF2B5EF4-FFF2-40B4-BE49-F238E27FC236}">
                <a16:creationId xmlns:a16="http://schemas.microsoft.com/office/drawing/2014/main" id="{E6CD4CB7-8AE8-1C2D-3461-92547D91767A}"/>
              </a:ext>
            </a:extLst>
          </p:cNvPr>
          <p:cNvGrpSpPr/>
          <p:nvPr/>
        </p:nvGrpSpPr>
        <p:grpSpPr>
          <a:xfrm>
            <a:off x="6206460" y="4670700"/>
            <a:ext cx="1578960" cy="335160"/>
            <a:chOff x="6206460" y="4670700"/>
            <a:chExt cx="1578960" cy="335160"/>
          </a:xfrm>
        </p:grpSpPr>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39C398CE-BDE2-18A1-0F93-741BB67A2D8C}"/>
                    </a:ext>
                  </a:extLst>
                </p14:cNvPr>
                <p14:cNvContentPartPr/>
                <p14:nvPr/>
              </p14:nvContentPartPr>
              <p14:xfrm>
                <a:off x="6206460" y="4670700"/>
                <a:ext cx="60480" cy="335160"/>
              </p14:xfrm>
            </p:contentPart>
          </mc:Choice>
          <mc:Fallback>
            <p:pic>
              <p:nvPicPr>
                <p:cNvPr id="3" name="Ink 2">
                  <a:extLst>
                    <a:ext uri="{FF2B5EF4-FFF2-40B4-BE49-F238E27FC236}">
                      <a16:creationId xmlns:a16="http://schemas.microsoft.com/office/drawing/2014/main" id="{39C398CE-BDE2-18A1-0F93-741BB67A2D8C}"/>
                    </a:ext>
                  </a:extLst>
                </p:cNvPr>
                <p:cNvPicPr/>
                <p:nvPr/>
              </p:nvPicPr>
              <p:blipFill>
                <a:blip r:embed="rId10"/>
                <a:stretch>
                  <a:fillRect/>
                </a:stretch>
              </p:blipFill>
              <p:spPr>
                <a:xfrm>
                  <a:off x="6200340" y="4664580"/>
                  <a:ext cx="7272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 name="Ink 3">
                  <a:extLst>
                    <a:ext uri="{FF2B5EF4-FFF2-40B4-BE49-F238E27FC236}">
                      <a16:creationId xmlns:a16="http://schemas.microsoft.com/office/drawing/2014/main" id="{17D3222F-2061-DB5B-14B6-FF5C5973A523}"/>
                    </a:ext>
                  </a:extLst>
                </p14:cNvPr>
                <p14:cNvContentPartPr/>
                <p14:nvPr/>
              </p14:nvContentPartPr>
              <p14:xfrm>
                <a:off x="6314100" y="4738740"/>
                <a:ext cx="92520" cy="244080"/>
              </p14:xfrm>
            </p:contentPart>
          </mc:Choice>
          <mc:Fallback>
            <p:pic>
              <p:nvPicPr>
                <p:cNvPr id="4" name="Ink 3">
                  <a:extLst>
                    <a:ext uri="{FF2B5EF4-FFF2-40B4-BE49-F238E27FC236}">
                      <a16:creationId xmlns:a16="http://schemas.microsoft.com/office/drawing/2014/main" id="{17D3222F-2061-DB5B-14B6-FF5C5973A523}"/>
                    </a:ext>
                  </a:extLst>
                </p:cNvPr>
                <p:cNvPicPr/>
                <p:nvPr/>
              </p:nvPicPr>
              <p:blipFill>
                <a:blip r:embed="rId12"/>
                <a:stretch>
                  <a:fillRect/>
                </a:stretch>
              </p:blipFill>
              <p:spPr>
                <a:xfrm>
                  <a:off x="6307980" y="4732620"/>
                  <a:ext cx="1047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64CF84DC-FB36-C42E-1865-BB8D01E583C1}"/>
                    </a:ext>
                  </a:extLst>
                </p14:cNvPr>
                <p14:cNvContentPartPr/>
                <p14:nvPr/>
              </p14:nvContentPartPr>
              <p14:xfrm>
                <a:off x="6207900" y="4799220"/>
                <a:ext cx="421920" cy="199440"/>
              </p14:xfrm>
            </p:contentPart>
          </mc:Choice>
          <mc:Fallback>
            <p:pic>
              <p:nvPicPr>
                <p:cNvPr id="7" name="Ink 6">
                  <a:extLst>
                    <a:ext uri="{FF2B5EF4-FFF2-40B4-BE49-F238E27FC236}">
                      <a16:creationId xmlns:a16="http://schemas.microsoft.com/office/drawing/2014/main" id="{64CF84DC-FB36-C42E-1865-BB8D01E583C1}"/>
                    </a:ext>
                  </a:extLst>
                </p:cNvPr>
                <p:cNvPicPr/>
                <p:nvPr/>
              </p:nvPicPr>
              <p:blipFill>
                <a:blip r:embed="rId14"/>
                <a:stretch>
                  <a:fillRect/>
                </a:stretch>
              </p:blipFill>
              <p:spPr>
                <a:xfrm>
                  <a:off x="6201780" y="4793100"/>
                  <a:ext cx="4341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Ink 7">
                  <a:extLst>
                    <a:ext uri="{FF2B5EF4-FFF2-40B4-BE49-F238E27FC236}">
                      <a16:creationId xmlns:a16="http://schemas.microsoft.com/office/drawing/2014/main" id="{F545D1CD-C921-1A10-27C4-74E99B6C657B}"/>
                    </a:ext>
                  </a:extLst>
                </p14:cNvPr>
                <p14:cNvContentPartPr/>
                <p14:nvPr/>
              </p14:nvContentPartPr>
              <p14:xfrm>
                <a:off x="6723420" y="4818300"/>
                <a:ext cx="244080" cy="152280"/>
              </p14:xfrm>
            </p:contentPart>
          </mc:Choice>
          <mc:Fallback>
            <p:pic>
              <p:nvPicPr>
                <p:cNvPr id="8" name="Ink 7">
                  <a:extLst>
                    <a:ext uri="{FF2B5EF4-FFF2-40B4-BE49-F238E27FC236}">
                      <a16:creationId xmlns:a16="http://schemas.microsoft.com/office/drawing/2014/main" id="{F545D1CD-C921-1A10-27C4-74E99B6C657B}"/>
                    </a:ext>
                  </a:extLst>
                </p:cNvPr>
                <p:cNvPicPr/>
                <p:nvPr/>
              </p:nvPicPr>
              <p:blipFill>
                <a:blip r:embed="rId16"/>
                <a:stretch>
                  <a:fillRect/>
                </a:stretch>
              </p:blipFill>
              <p:spPr>
                <a:xfrm>
                  <a:off x="6717300" y="4812180"/>
                  <a:ext cx="2563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C98213D2-49E7-7BB3-51DF-5BA84E77CB9E}"/>
                    </a:ext>
                  </a:extLst>
                </p14:cNvPr>
                <p14:cNvContentPartPr/>
                <p14:nvPr/>
              </p14:nvContentPartPr>
              <p14:xfrm>
                <a:off x="6966780" y="4711380"/>
                <a:ext cx="270000" cy="249840"/>
              </p14:xfrm>
            </p:contentPart>
          </mc:Choice>
          <mc:Fallback>
            <p:pic>
              <p:nvPicPr>
                <p:cNvPr id="9" name="Ink 8">
                  <a:extLst>
                    <a:ext uri="{FF2B5EF4-FFF2-40B4-BE49-F238E27FC236}">
                      <a16:creationId xmlns:a16="http://schemas.microsoft.com/office/drawing/2014/main" id="{C98213D2-49E7-7BB3-51DF-5BA84E77CB9E}"/>
                    </a:ext>
                  </a:extLst>
                </p:cNvPr>
                <p:cNvPicPr/>
                <p:nvPr/>
              </p:nvPicPr>
              <p:blipFill>
                <a:blip r:embed="rId18"/>
                <a:stretch>
                  <a:fillRect/>
                </a:stretch>
              </p:blipFill>
              <p:spPr>
                <a:xfrm>
                  <a:off x="6960660" y="4705260"/>
                  <a:ext cx="2822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0" name="Ink 9">
                  <a:extLst>
                    <a:ext uri="{FF2B5EF4-FFF2-40B4-BE49-F238E27FC236}">
                      <a16:creationId xmlns:a16="http://schemas.microsoft.com/office/drawing/2014/main" id="{9A0C5BC1-DAA0-4D7B-F234-9A373263555D}"/>
                    </a:ext>
                  </a:extLst>
                </p14:cNvPr>
                <p14:cNvContentPartPr/>
                <p14:nvPr/>
              </p14:nvContentPartPr>
              <p14:xfrm>
                <a:off x="7020780" y="4823340"/>
                <a:ext cx="195120" cy="63000"/>
              </p14:xfrm>
            </p:contentPart>
          </mc:Choice>
          <mc:Fallback>
            <p:pic>
              <p:nvPicPr>
                <p:cNvPr id="10" name="Ink 9">
                  <a:extLst>
                    <a:ext uri="{FF2B5EF4-FFF2-40B4-BE49-F238E27FC236}">
                      <a16:creationId xmlns:a16="http://schemas.microsoft.com/office/drawing/2014/main" id="{9A0C5BC1-DAA0-4D7B-F234-9A373263555D}"/>
                    </a:ext>
                  </a:extLst>
                </p:cNvPr>
                <p:cNvPicPr/>
                <p:nvPr/>
              </p:nvPicPr>
              <p:blipFill>
                <a:blip r:embed="rId20"/>
                <a:stretch>
                  <a:fillRect/>
                </a:stretch>
              </p:blipFill>
              <p:spPr>
                <a:xfrm>
                  <a:off x="7014660" y="4817220"/>
                  <a:ext cx="2073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E998806B-FED8-0B9E-E8CC-67A56BE248AC}"/>
                    </a:ext>
                  </a:extLst>
                </p14:cNvPr>
                <p14:cNvContentPartPr/>
                <p14:nvPr/>
              </p14:nvContentPartPr>
              <p14:xfrm>
                <a:off x="7414980" y="4730460"/>
                <a:ext cx="156600" cy="187920"/>
              </p14:xfrm>
            </p:contentPart>
          </mc:Choice>
          <mc:Fallback>
            <p:pic>
              <p:nvPicPr>
                <p:cNvPr id="15" name="Ink 14">
                  <a:extLst>
                    <a:ext uri="{FF2B5EF4-FFF2-40B4-BE49-F238E27FC236}">
                      <a16:creationId xmlns:a16="http://schemas.microsoft.com/office/drawing/2014/main" id="{E998806B-FED8-0B9E-E8CC-67A56BE248AC}"/>
                    </a:ext>
                  </a:extLst>
                </p:cNvPr>
                <p:cNvPicPr/>
                <p:nvPr/>
              </p:nvPicPr>
              <p:blipFill>
                <a:blip r:embed="rId22"/>
                <a:stretch>
                  <a:fillRect/>
                </a:stretch>
              </p:blipFill>
              <p:spPr>
                <a:xfrm>
                  <a:off x="7408860" y="4724340"/>
                  <a:ext cx="1688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Ink 15">
                  <a:extLst>
                    <a:ext uri="{FF2B5EF4-FFF2-40B4-BE49-F238E27FC236}">
                      <a16:creationId xmlns:a16="http://schemas.microsoft.com/office/drawing/2014/main" id="{251C20EE-07BB-EC24-379A-25B44FCCA64B}"/>
                    </a:ext>
                  </a:extLst>
                </p14:cNvPr>
                <p14:cNvContentPartPr/>
                <p14:nvPr/>
              </p14:nvContentPartPr>
              <p14:xfrm>
                <a:off x="7584900" y="4803900"/>
                <a:ext cx="200520" cy="149400"/>
              </p14:xfrm>
            </p:contentPart>
          </mc:Choice>
          <mc:Fallback>
            <p:pic>
              <p:nvPicPr>
                <p:cNvPr id="16" name="Ink 15">
                  <a:extLst>
                    <a:ext uri="{FF2B5EF4-FFF2-40B4-BE49-F238E27FC236}">
                      <a16:creationId xmlns:a16="http://schemas.microsoft.com/office/drawing/2014/main" id="{251C20EE-07BB-EC24-379A-25B44FCCA64B}"/>
                    </a:ext>
                  </a:extLst>
                </p:cNvPr>
                <p:cNvPicPr/>
                <p:nvPr/>
              </p:nvPicPr>
              <p:blipFill>
                <a:blip r:embed="rId24"/>
                <a:stretch>
                  <a:fillRect/>
                </a:stretch>
              </p:blipFill>
              <p:spPr>
                <a:xfrm>
                  <a:off x="7578780" y="4797780"/>
                  <a:ext cx="212760" cy="161640"/>
                </a:xfrm>
                <a:prstGeom prst="rect">
                  <a:avLst/>
                </a:prstGeom>
              </p:spPr>
            </p:pic>
          </mc:Fallback>
        </mc:AlternateContent>
      </p:grpSp>
      <p:grpSp>
        <p:nvGrpSpPr>
          <p:cNvPr id="22" name="Group 21">
            <a:extLst>
              <a:ext uri="{FF2B5EF4-FFF2-40B4-BE49-F238E27FC236}">
                <a16:creationId xmlns:a16="http://schemas.microsoft.com/office/drawing/2014/main" id="{90D04DCC-1F5A-C109-8CEA-DCC7352EF1D2}"/>
              </a:ext>
            </a:extLst>
          </p:cNvPr>
          <p:cNvGrpSpPr/>
          <p:nvPr/>
        </p:nvGrpSpPr>
        <p:grpSpPr>
          <a:xfrm>
            <a:off x="7903140" y="4624980"/>
            <a:ext cx="678240" cy="335880"/>
            <a:chOff x="7903140" y="4624980"/>
            <a:chExt cx="678240" cy="335880"/>
          </a:xfrm>
        </p:grpSpPr>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E486E8A5-96B7-E9C2-8804-256993D7FF26}"/>
                    </a:ext>
                  </a:extLst>
                </p14:cNvPr>
                <p14:cNvContentPartPr/>
                <p14:nvPr/>
              </p14:nvContentPartPr>
              <p14:xfrm>
                <a:off x="7903140" y="4624980"/>
                <a:ext cx="213480" cy="189360"/>
              </p14:xfrm>
            </p:contentPart>
          </mc:Choice>
          <mc:Fallback>
            <p:pic>
              <p:nvPicPr>
                <p:cNvPr id="18" name="Ink 17">
                  <a:extLst>
                    <a:ext uri="{FF2B5EF4-FFF2-40B4-BE49-F238E27FC236}">
                      <a16:creationId xmlns:a16="http://schemas.microsoft.com/office/drawing/2014/main" id="{E486E8A5-96B7-E9C2-8804-256993D7FF26}"/>
                    </a:ext>
                  </a:extLst>
                </p:cNvPr>
                <p:cNvPicPr/>
                <p:nvPr/>
              </p:nvPicPr>
              <p:blipFill>
                <a:blip r:embed="rId26"/>
                <a:stretch>
                  <a:fillRect/>
                </a:stretch>
              </p:blipFill>
              <p:spPr>
                <a:xfrm>
                  <a:off x="7897020" y="4618860"/>
                  <a:ext cx="2257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AFE8C093-4A47-04D4-1DC1-24E1A4E96CFC}"/>
                    </a:ext>
                  </a:extLst>
                </p14:cNvPr>
                <p14:cNvContentPartPr/>
                <p14:nvPr/>
              </p14:nvContentPartPr>
              <p14:xfrm>
                <a:off x="7980180" y="4668540"/>
                <a:ext cx="165600" cy="238320"/>
              </p14:xfrm>
            </p:contentPart>
          </mc:Choice>
          <mc:Fallback>
            <p:pic>
              <p:nvPicPr>
                <p:cNvPr id="19" name="Ink 18">
                  <a:extLst>
                    <a:ext uri="{FF2B5EF4-FFF2-40B4-BE49-F238E27FC236}">
                      <a16:creationId xmlns:a16="http://schemas.microsoft.com/office/drawing/2014/main" id="{AFE8C093-4A47-04D4-1DC1-24E1A4E96CFC}"/>
                    </a:ext>
                  </a:extLst>
                </p:cNvPr>
                <p:cNvPicPr/>
                <p:nvPr/>
              </p:nvPicPr>
              <p:blipFill>
                <a:blip r:embed="rId28"/>
                <a:stretch>
                  <a:fillRect/>
                </a:stretch>
              </p:blipFill>
              <p:spPr>
                <a:xfrm>
                  <a:off x="7974060" y="4662420"/>
                  <a:ext cx="1778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BEFAB270-F1D1-94F7-15DD-40191A9541F6}"/>
                    </a:ext>
                  </a:extLst>
                </p14:cNvPr>
                <p14:cNvContentPartPr/>
                <p14:nvPr/>
              </p14:nvContentPartPr>
              <p14:xfrm>
                <a:off x="8090700" y="4796340"/>
                <a:ext cx="197280" cy="128160"/>
              </p14:xfrm>
            </p:contentPart>
          </mc:Choice>
          <mc:Fallback>
            <p:pic>
              <p:nvPicPr>
                <p:cNvPr id="20" name="Ink 19">
                  <a:extLst>
                    <a:ext uri="{FF2B5EF4-FFF2-40B4-BE49-F238E27FC236}">
                      <a16:creationId xmlns:a16="http://schemas.microsoft.com/office/drawing/2014/main" id="{BEFAB270-F1D1-94F7-15DD-40191A9541F6}"/>
                    </a:ext>
                  </a:extLst>
                </p:cNvPr>
                <p:cNvPicPr/>
                <p:nvPr/>
              </p:nvPicPr>
              <p:blipFill>
                <a:blip r:embed="rId30"/>
                <a:stretch>
                  <a:fillRect/>
                </a:stretch>
              </p:blipFill>
              <p:spPr>
                <a:xfrm>
                  <a:off x="8084580" y="4790220"/>
                  <a:ext cx="2095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Ink 20">
                  <a:extLst>
                    <a:ext uri="{FF2B5EF4-FFF2-40B4-BE49-F238E27FC236}">
                      <a16:creationId xmlns:a16="http://schemas.microsoft.com/office/drawing/2014/main" id="{DD7F4776-5FE4-FAB5-5379-ACBE9AF9CFAD}"/>
                    </a:ext>
                  </a:extLst>
                </p14:cNvPr>
                <p14:cNvContentPartPr/>
                <p14:nvPr/>
              </p14:nvContentPartPr>
              <p14:xfrm>
                <a:off x="8340900" y="4837740"/>
                <a:ext cx="240480" cy="123120"/>
              </p14:xfrm>
            </p:contentPart>
          </mc:Choice>
          <mc:Fallback>
            <p:pic>
              <p:nvPicPr>
                <p:cNvPr id="21" name="Ink 20">
                  <a:extLst>
                    <a:ext uri="{FF2B5EF4-FFF2-40B4-BE49-F238E27FC236}">
                      <a16:creationId xmlns:a16="http://schemas.microsoft.com/office/drawing/2014/main" id="{DD7F4776-5FE4-FAB5-5379-ACBE9AF9CFAD}"/>
                    </a:ext>
                  </a:extLst>
                </p:cNvPr>
                <p:cNvPicPr/>
                <p:nvPr/>
              </p:nvPicPr>
              <p:blipFill>
                <a:blip r:embed="rId32"/>
                <a:stretch>
                  <a:fillRect/>
                </a:stretch>
              </p:blipFill>
              <p:spPr>
                <a:xfrm>
                  <a:off x="8334780" y="4831620"/>
                  <a:ext cx="252720" cy="135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23" name="Ink 22">
                <a:extLst>
                  <a:ext uri="{FF2B5EF4-FFF2-40B4-BE49-F238E27FC236}">
                    <a16:creationId xmlns:a16="http://schemas.microsoft.com/office/drawing/2014/main" id="{7DA38FC5-C547-5D7B-6E54-466BF0A82A50}"/>
                  </a:ext>
                </a:extLst>
              </p14:cNvPr>
              <p14:cNvContentPartPr/>
              <p14:nvPr/>
            </p14:nvContentPartPr>
            <p14:xfrm>
              <a:off x="3302340" y="6214020"/>
              <a:ext cx="603000" cy="589320"/>
            </p14:xfrm>
          </p:contentPart>
        </mc:Choice>
        <mc:Fallback>
          <p:pic>
            <p:nvPicPr>
              <p:cNvPr id="23" name="Ink 22">
                <a:extLst>
                  <a:ext uri="{FF2B5EF4-FFF2-40B4-BE49-F238E27FC236}">
                    <a16:creationId xmlns:a16="http://schemas.microsoft.com/office/drawing/2014/main" id="{7DA38FC5-C547-5D7B-6E54-466BF0A82A50}"/>
                  </a:ext>
                </a:extLst>
              </p:cNvPr>
              <p:cNvPicPr/>
              <p:nvPr/>
            </p:nvPicPr>
            <p:blipFill>
              <a:blip r:embed="rId34"/>
              <a:stretch>
                <a:fillRect/>
              </a:stretch>
            </p:blipFill>
            <p:spPr>
              <a:xfrm>
                <a:off x="3296220" y="6207900"/>
                <a:ext cx="615240" cy="60156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C3300"/>
                </a:solidFill>
                <a:latin typeface="+mj-lt"/>
                <a:sym typeface="+mn-ea"/>
              </a:rPr>
              <a:t>Exercise</a:t>
            </a:r>
            <a:endParaRPr lang="en-US"/>
          </a:p>
        </p:txBody>
      </p:sp>
      <p:pic>
        <p:nvPicPr>
          <p:cNvPr id="4" name="Picture 3"/>
          <p:cNvPicPr>
            <a:picLocks noChangeAspect="1"/>
          </p:cNvPicPr>
          <p:nvPr/>
        </p:nvPicPr>
        <p:blipFill>
          <a:blip r:embed="rId3"/>
          <a:srcRect t="792"/>
          <a:stretch>
            <a:fillRect/>
          </a:stretch>
        </p:blipFill>
        <p:spPr>
          <a:xfrm>
            <a:off x="381000" y="1264920"/>
            <a:ext cx="8388985" cy="4992370"/>
          </a:xfrm>
          <a:prstGeom prst="rect">
            <a:avLst/>
          </a:prstGeom>
        </p:spPr>
      </p:pic>
      <p:pic>
        <p:nvPicPr>
          <p:cNvPr id="5" name="Picture 4"/>
          <p:cNvPicPr>
            <a:picLocks noChangeAspect="1"/>
          </p:cNvPicPr>
          <p:nvPr/>
        </p:nvPicPr>
        <p:blipFill>
          <a:blip r:embed="rId4"/>
          <a:stretch>
            <a:fillRect/>
          </a:stretch>
        </p:blipFill>
        <p:spPr>
          <a:xfrm>
            <a:off x="6988810" y="1676400"/>
            <a:ext cx="1781175" cy="2657475"/>
          </a:xfrm>
          <a:prstGeom prst="rect">
            <a:avLst/>
          </a:prstGeom>
          <a:ln w="19050">
            <a:solidFill>
              <a:srgbClr val="00B0F0"/>
            </a:solidFill>
          </a:ln>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F11F74C2-3F19-2F6F-8907-DF80DBD013E0}"/>
                  </a:ext>
                </a:extLst>
              </p14:cNvPr>
              <p14:cNvContentPartPr/>
              <p14:nvPr/>
            </p14:nvContentPartPr>
            <p14:xfrm>
              <a:off x="603780" y="3420780"/>
              <a:ext cx="2185920" cy="89280"/>
            </p14:xfrm>
          </p:contentPart>
        </mc:Choice>
        <mc:Fallback>
          <p:pic>
            <p:nvPicPr>
              <p:cNvPr id="3" name="Ink 2">
                <a:extLst>
                  <a:ext uri="{FF2B5EF4-FFF2-40B4-BE49-F238E27FC236}">
                    <a16:creationId xmlns:a16="http://schemas.microsoft.com/office/drawing/2014/main" id="{F11F74C2-3F19-2F6F-8907-DF80DBD013E0}"/>
                  </a:ext>
                </a:extLst>
              </p:cNvPr>
              <p:cNvPicPr/>
              <p:nvPr/>
            </p:nvPicPr>
            <p:blipFill>
              <a:blip r:embed="rId6"/>
              <a:stretch>
                <a:fillRect/>
              </a:stretch>
            </p:blipFill>
            <p:spPr>
              <a:xfrm>
                <a:off x="597660" y="3414660"/>
                <a:ext cx="21981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2054BFDF-3AFA-EFDB-F63B-FB7B70845B9E}"/>
                  </a:ext>
                </a:extLst>
              </p14:cNvPr>
              <p14:cNvContentPartPr/>
              <p14:nvPr/>
            </p14:nvContentPartPr>
            <p14:xfrm>
              <a:off x="907260" y="4261380"/>
              <a:ext cx="4128840" cy="192240"/>
            </p14:xfrm>
          </p:contentPart>
        </mc:Choice>
        <mc:Fallback>
          <p:pic>
            <p:nvPicPr>
              <p:cNvPr id="6" name="Ink 5">
                <a:extLst>
                  <a:ext uri="{FF2B5EF4-FFF2-40B4-BE49-F238E27FC236}">
                    <a16:creationId xmlns:a16="http://schemas.microsoft.com/office/drawing/2014/main" id="{2054BFDF-3AFA-EFDB-F63B-FB7B70845B9E}"/>
                  </a:ext>
                </a:extLst>
              </p:cNvPr>
              <p:cNvPicPr/>
              <p:nvPr/>
            </p:nvPicPr>
            <p:blipFill>
              <a:blip r:embed="rId8"/>
              <a:stretch>
                <a:fillRect/>
              </a:stretch>
            </p:blipFill>
            <p:spPr>
              <a:xfrm>
                <a:off x="901140" y="4255260"/>
                <a:ext cx="4141080" cy="204480"/>
              </a:xfrm>
              <a:prstGeom prst="rect">
                <a:avLst/>
              </a:prstGeom>
            </p:spPr>
          </p:pic>
        </mc:Fallback>
      </mc:AlternateContent>
      <p:grpSp>
        <p:nvGrpSpPr>
          <p:cNvPr id="10" name="Group 9">
            <a:extLst>
              <a:ext uri="{FF2B5EF4-FFF2-40B4-BE49-F238E27FC236}">
                <a16:creationId xmlns:a16="http://schemas.microsoft.com/office/drawing/2014/main" id="{4E8E6CA7-7ECB-454F-44CE-2BED3651CF6E}"/>
              </a:ext>
            </a:extLst>
          </p:cNvPr>
          <p:cNvGrpSpPr/>
          <p:nvPr/>
        </p:nvGrpSpPr>
        <p:grpSpPr>
          <a:xfrm>
            <a:off x="2134140" y="6394020"/>
            <a:ext cx="323280" cy="281880"/>
            <a:chOff x="2134140" y="6394020"/>
            <a:chExt cx="323280" cy="281880"/>
          </a:xfrm>
        </p:grpSpPr>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8CF1F3C6-6317-C40B-091A-D5660E84C74A}"/>
                    </a:ext>
                  </a:extLst>
                </p14:cNvPr>
                <p14:cNvContentPartPr/>
                <p14:nvPr/>
              </p14:nvContentPartPr>
              <p14:xfrm>
                <a:off x="2190300" y="6394020"/>
                <a:ext cx="9000" cy="279360"/>
              </p14:xfrm>
            </p:contentPart>
          </mc:Choice>
          <mc:Fallback>
            <p:pic>
              <p:nvPicPr>
                <p:cNvPr id="7" name="Ink 6">
                  <a:extLst>
                    <a:ext uri="{FF2B5EF4-FFF2-40B4-BE49-F238E27FC236}">
                      <a16:creationId xmlns:a16="http://schemas.microsoft.com/office/drawing/2014/main" id="{8CF1F3C6-6317-C40B-091A-D5660E84C74A}"/>
                    </a:ext>
                  </a:extLst>
                </p:cNvPr>
                <p:cNvPicPr/>
                <p:nvPr/>
              </p:nvPicPr>
              <p:blipFill>
                <a:blip r:embed="rId10"/>
                <a:stretch>
                  <a:fillRect/>
                </a:stretch>
              </p:blipFill>
              <p:spPr>
                <a:xfrm>
                  <a:off x="2184180" y="6387900"/>
                  <a:ext cx="2124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1914889C-E110-5A9E-8493-9F0B25DE5942}"/>
                    </a:ext>
                  </a:extLst>
                </p14:cNvPr>
                <p14:cNvContentPartPr/>
                <p14:nvPr/>
              </p14:nvContentPartPr>
              <p14:xfrm>
                <a:off x="2284260" y="6426060"/>
                <a:ext cx="27000" cy="249840"/>
              </p14:xfrm>
            </p:contentPart>
          </mc:Choice>
          <mc:Fallback>
            <p:pic>
              <p:nvPicPr>
                <p:cNvPr id="8" name="Ink 7">
                  <a:extLst>
                    <a:ext uri="{FF2B5EF4-FFF2-40B4-BE49-F238E27FC236}">
                      <a16:creationId xmlns:a16="http://schemas.microsoft.com/office/drawing/2014/main" id="{1914889C-E110-5A9E-8493-9F0B25DE5942}"/>
                    </a:ext>
                  </a:extLst>
                </p:cNvPr>
                <p:cNvPicPr/>
                <p:nvPr/>
              </p:nvPicPr>
              <p:blipFill>
                <a:blip r:embed="rId12"/>
                <a:stretch>
                  <a:fillRect/>
                </a:stretch>
              </p:blipFill>
              <p:spPr>
                <a:xfrm>
                  <a:off x="2278140" y="6419940"/>
                  <a:ext cx="3924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179FEFED-D6F5-B734-D0A2-A5F23768566E}"/>
                    </a:ext>
                  </a:extLst>
                </p14:cNvPr>
                <p14:cNvContentPartPr/>
                <p14:nvPr/>
              </p14:nvContentPartPr>
              <p14:xfrm>
                <a:off x="2134140" y="6527580"/>
                <a:ext cx="323280" cy="138600"/>
              </p14:xfrm>
            </p:contentPart>
          </mc:Choice>
          <mc:Fallback>
            <p:pic>
              <p:nvPicPr>
                <p:cNvPr id="9" name="Ink 8">
                  <a:extLst>
                    <a:ext uri="{FF2B5EF4-FFF2-40B4-BE49-F238E27FC236}">
                      <a16:creationId xmlns:a16="http://schemas.microsoft.com/office/drawing/2014/main" id="{179FEFED-D6F5-B734-D0A2-A5F23768566E}"/>
                    </a:ext>
                  </a:extLst>
                </p:cNvPr>
                <p:cNvPicPr/>
                <p:nvPr/>
              </p:nvPicPr>
              <p:blipFill>
                <a:blip r:embed="rId14"/>
                <a:stretch>
                  <a:fillRect/>
                </a:stretch>
              </p:blipFill>
              <p:spPr>
                <a:xfrm>
                  <a:off x="2128020" y="6521460"/>
                  <a:ext cx="335520" cy="150840"/>
                </a:xfrm>
                <a:prstGeom prst="rect">
                  <a:avLst/>
                </a:prstGeom>
              </p:spPr>
            </p:pic>
          </mc:Fallback>
        </mc:AlternateContent>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4200" y="76200"/>
            <a:ext cx="2125980" cy="693420"/>
          </a:xfrm>
        </p:spPr>
        <p:txBody>
          <a:bodyPr/>
          <a:lstStyle/>
          <a:p>
            <a:r>
              <a:rPr lang="en-US" b="1" dirty="0">
                <a:solidFill>
                  <a:srgbClr val="CC3300"/>
                </a:solidFill>
                <a:latin typeface="+mj-lt"/>
                <a:sym typeface="+mn-ea"/>
              </a:rPr>
              <a:t>Exercise</a:t>
            </a:r>
            <a:endParaRPr lang="en-US"/>
          </a:p>
        </p:txBody>
      </p:sp>
      <p:pic>
        <p:nvPicPr>
          <p:cNvPr id="4" name="Content Placeholder 3"/>
          <p:cNvPicPr>
            <a:picLocks noGrp="1" noChangeAspect="1"/>
          </p:cNvPicPr>
          <p:nvPr>
            <p:ph idx="1"/>
          </p:nvPr>
        </p:nvPicPr>
        <p:blipFill>
          <a:blip r:embed="rId3"/>
          <a:stretch>
            <a:fillRect/>
          </a:stretch>
        </p:blipFill>
        <p:spPr>
          <a:xfrm>
            <a:off x="314960" y="609600"/>
            <a:ext cx="8514080" cy="3550920"/>
          </a:xfrm>
          <a:prstGeom prst="rect">
            <a:avLst/>
          </a:prstGeom>
        </p:spPr>
      </p:pic>
      <p:pic>
        <p:nvPicPr>
          <p:cNvPr id="5" name="Picture 4"/>
          <p:cNvPicPr>
            <a:picLocks noChangeAspect="1"/>
          </p:cNvPicPr>
          <p:nvPr/>
        </p:nvPicPr>
        <p:blipFill>
          <a:blip r:embed="rId4"/>
          <a:stretch>
            <a:fillRect/>
          </a:stretch>
        </p:blipFill>
        <p:spPr>
          <a:xfrm>
            <a:off x="3352800" y="4267200"/>
            <a:ext cx="2028825" cy="25285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8900" y="0"/>
            <a:ext cx="2559685" cy="579120"/>
          </a:xfrm>
        </p:spPr>
        <p:txBody>
          <a:bodyPr/>
          <a:lstStyle/>
          <a:p>
            <a:r>
              <a:rPr lang="en-US" b="1" dirty="0">
                <a:solidFill>
                  <a:srgbClr val="CC3300"/>
                </a:solidFill>
                <a:latin typeface="+mj-lt"/>
                <a:sym typeface="+mn-ea"/>
              </a:rPr>
              <a:t>Exercise</a:t>
            </a:r>
            <a:endParaRPr lang="en-US"/>
          </a:p>
        </p:txBody>
      </p:sp>
      <p:sp>
        <p:nvSpPr>
          <p:cNvPr id="6" name="Content Placeholder 5"/>
          <p:cNvSpPr>
            <a:spLocks noGrp="1"/>
          </p:cNvSpPr>
          <p:nvPr>
            <p:ph idx="1"/>
          </p:nvPr>
        </p:nvSpPr>
        <p:spPr>
          <a:xfrm>
            <a:off x="381000" y="579120"/>
            <a:ext cx="8229600" cy="5494655"/>
          </a:xfrm>
        </p:spPr>
        <p:txBody>
          <a:bodyPr/>
          <a:lstStyle/>
          <a:p>
            <a:pPr marL="0" indent="0">
              <a:buNone/>
            </a:pPr>
            <a:r>
              <a:rPr lang="en-US" altLang="en-US" sz="1800">
                <a:cs typeface="Arial" panose="020B0604020202020204" pitchFamily="34" charset="0"/>
              </a:rPr>
              <a:t>Consider the following pseudocode:</a:t>
            </a:r>
          </a:p>
          <a:p>
            <a:pPr marL="0" indent="0">
              <a:buNone/>
            </a:pPr>
            <a:r>
              <a:rPr lang="en-US" altLang="en-US" sz="1800">
                <a:cs typeface="Arial" panose="020B0604020202020204" pitchFamily="34" charset="0"/>
              </a:rPr>
              <a:t>declare a queue of characters, which is implemented by circular array of size 6.</a:t>
            </a:r>
          </a:p>
          <a:p>
            <a:pPr marL="0" indent="0">
              <a:buNone/>
            </a:pPr>
            <a:r>
              <a:rPr lang="en-US" altLang="en-US" sz="1800">
                <a:cs typeface="Arial" panose="020B0604020202020204" pitchFamily="34" charset="0"/>
              </a:rPr>
              <a:t>while(there are more characters in the word to read)</a:t>
            </a:r>
          </a:p>
          <a:p>
            <a:pPr marL="0" indent="0">
              <a:buNone/>
            </a:pPr>
            <a:r>
              <a:rPr lang="en-US" altLang="en-US" sz="1800">
                <a:cs typeface="Arial" panose="020B0604020202020204" pitchFamily="34" charset="0"/>
              </a:rPr>
              <a:t>{    read a character</a:t>
            </a:r>
          </a:p>
          <a:p>
            <a:pPr marL="0" indent="457200">
              <a:buNone/>
            </a:pPr>
            <a:r>
              <a:rPr lang="en-US" altLang="en-US" sz="1800">
                <a:cs typeface="Arial" panose="020B0604020202020204" pitchFamily="34" charset="0"/>
              </a:rPr>
              <a:t>if a character is '*' then</a:t>
            </a:r>
          </a:p>
          <a:p>
            <a:pPr marL="457200" lvl="1" indent="457200">
              <a:buNone/>
            </a:pPr>
            <a:r>
              <a:rPr lang="en-US" altLang="en-US" sz="1800">
                <a:cs typeface="Arial" panose="020B0604020202020204" pitchFamily="34" charset="0"/>
              </a:rPr>
              <a:t>dequeue the queue</a:t>
            </a:r>
          </a:p>
          <a:p>
            <a:pPr marL="0" indent="457200">
              <a:buNone/>
            </a:pPr>
            <a:r>
              <a:rPr lang="en-US" altLang="en-US" sz="1800">
                <a:cs typeface="Arial" panose="020B0604020202020204" pitchFamily="34" charset="0"/>
              </a:rPr>
              <a:t>else</a:t>
            </a:r>
          </a:p>
          <a:p>
            <a:pPr marL="457200" lvl="1" indent="457200">
              <a:buNone/>
            </a:pPr>
            <a:r>
              <a:rPr lang="en-US" altLang="en-US" sz="1800">
                <a:latin typeface="Calibri" panose="020F0502020204030204" pitchFamily="34" charset="0"/>
                <a:cs typeface="Calibri" panose="020F0502020204030204" pitchFamily="34" charset="0"/>
              </a:rPr>
              <a:t>enqueue the character into the queue</a:t>
            </a:r>
          </a:p>
          <a:p>
            <a:pPr marL="0" lvl="0" indent="0">
              <a:buNone/>
            </a:pPr>
            <a:r>
              <a:rPr lang="en-US" altLang="en-US" sz="1800">
                <a:cs typeface="Arial" panose="020B0604020202020204" pitchFamily="34" charset="0"/>
              </a:rPr>
              <a:t>}</a:t>
            </a:r>
          </a:p>
          <a:p>
            <a:pPr marL="0" lvl="0" indent="0">
              <a:buNone/>
            </a:pPr>
            <a:r>
              <a:rPr lang="en-US" altLang="en-US" sz="1800">
                <a:cs typeface="Arial" panose="020B0604020202020204" pitchFamily="34" charset="0"/>
              </a:rPr>
              <a:t>How the queue looks like after processing the input:  "Hello***Wor**Id*"?</a:t>
            </a:r>
          </a:p>
        </p:txBody>
      </p:sp>
      <p:pic>
        <p:nvPicPr>
          <p:cNvPr id="7" name="Picture 6"/>
          <p:cNvPicPr>
            <a:picLocks noChangeAspect="1"/>
          </p:cNvPicPr>
          <p:nvPr/>
        </p:nvPicPr>
        <p:blipFill>
          <a:blip r:embed="rId3"/>
          <a:stretch>
            <a:fillRect/>
          </a:stretch>
        </p:blipFill>
        <p:spPr>
          <a:xfrm>
            <a:off x="1524000" y="3962400"/>
            <a:ext cx="5287010" cy="2910840"/>
          </a:xfrm>
          <a:prstGeom prst="rect">
            <a:avLst/>
          </a:prstGeom>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4ECD2101-6226-E816-74B3-54E33531717C}"/>
                  </a:ext>
                </a:extLst>
              </p14:cNvPr>
              <p14:cNvContentPartPr/>
              <p14:nvPr/>
            </p14:nvContentPartPr>
            <p14:xfrm>
              <a:off x="6114660" y="1216500"/>
              <a:ext cx="1428480" cy="79200"/>
            </p14:xfrm>
          </p:contentPart>
        </mc:Choice>
        <mc:Fallback>
          <p:pic>
            <p:nvPicPr>
              <p:cNvPr id="4" name="Ink 3">
                <a:extLst>
                  <a:ext uri="{FF2B5EF4-FFF2-40B4-BE49-F238E27FC236}">
                    <a16:creationId xmlns:a16="http://schemas.microsoft.com/office/drawing/2014/main" id="{4ECD2101-6226-E816-74B3-54E33531717C}"/>
                  </a:ext>
                </a:extLst>
              </p:cNvPr>
              <p:cNvPicPr/>
              <p:nvPr/>
            </p:nvPicPr>
            <p:blipFill>
              <a:blip r:embed="rId5"/>
              <a:stretch>
                <a:fillRect/>
              </a:stretch>
            </p:blipFill>
            <p:spPr>
              <a:xfrm>
                <a:off x="6108540" y="1210380"/>
                <a:ext cx="1440720" cy="9144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631815" y="1524000"/>
            <a:ext cx="3054985" cy="1681966"/>
          </a:xfrm>
          <a:prstGeom prst="rect">
            <a:avLst/>
          </a:prstGeom>
          <a:ln>
            <a:noFill/>
          </a:ln>
        </p:spPr>
      </p:pic>
      <p:sp>
        <p:nvSpPr>
          <p:cNvPr id="2" name="Title 1"/>
          <p:cNvSpPr>
            <a:spLocks noGrp="1"/>
          </p:cNvSpPr>
          <p:nvPr>
            <p:ph type="title"/>
          </p:nvPr>
        </p:nvSpPr>
        <p:spPr>
          <a:xfrm>
            <a:off x="6438900" y="0"/>
            <a:ext cx="2559685" cy="579120"/>
          </a:xfrm>
        </p:spPr>
        <p:txBody>
          <a:bodyPr/>
          <a:lstStyle/>
          <a:p>
            <a:r>
              <a:rPr lang="en-US" b="1" dirty="0">
                <a:solidFill>
                  <a:srgbClr val="CC3300"/>
                </a:solidFill>
                <a:latin typeface="+mj-lt"/>
                <a:sym typeface="+mn-ea"/>
              </a:rPr>
              <a:t>Exercise</a:t>
            </a:r>
            <a:endParaRPr lang="en-US"/>
          </a:p>
        </p:txBody>
      </p:sp>
      <p:sp>
        <p:nvSpPr>
          <p:cNvPr id="6" name="Content Placeholder 5"/>
          <p:cNvSpPr>
            <a:spLocks noGrp="1"/>
          </p:cNvSpPr>
          <p:nvPr>
            <p:ph idx="1"/>
          </p:nvPr>
        </p:nvSpPr>
        <p:spPr>
          <a:xfrm>
            <a:off x="145415" y="563880"/>
            <a:ext cx="8229600" cy="5494655"/>
          </a:xfrm>
        </p:spPr>
        <p:txBody>
          <a:bodyPr/>
          <a:lstStyle/>
          <a:p>
            <a:pPr marL="0" indent="0">
              <a:buNone/>
            </a:pPr>
            <a:r>
              <a:rPr lang="en-US" altLang="en-US" sz="1800" dirty="0">
                <a:cs typeface="Arial" panose="020B0604020202020204" pitchFamily="34" charset="0"/>
              </a:rPr>
              <a:t>Consider the following pseudocode:</a:t>
            </a:r>
          </a:p>
          <a:p>
            <a:pPr marL="0" indent="0">
              <a:buNone/>
            </a:pPr>
            <a:r>
              <a:rPr lang="en-US" altLang="en-US" sz="1800" dirty="0">
                <a:cs typeface="Arial" panose="020B0604020202020204" pitchFamily="34" charset="0"/>
              </a:rPr>
              <a:t>declare a queue of characters, which is implemented by circular array of size 6.</a:t>
            </a:r>
          </a:p>
          <a:p>
            <a:pPr marL="0" indent="0">
              <a:buNone/>
            </a:pPr>
            <a:r>
              <a:rPr lang="en-US" altLang="en-US" sz="1800" dirty="0">
                <a:cs typeface="Arial" panose="020B0604020202020204" pitchFamily="34" charset="0"/>
              </a:rPr>
              <a:t>while(there are more characters in the word to read)</a:t>
            </a:r>
          </a:p>
          <a:p>
            <a:pPr marL="0" indent="0">
              <a:buNone/>
            </a:pPr>
            <a:r>
              <a:rPr lang="en-US" altLang="en-US" sz="1800" dirty="0">
                <a:cs typeface="Arial" panose="020B0604020202020204" pitchFamily="34" charset="0"/>
              </a:rPr>
              <a:t>{    read a character</a:t>
            </a:r>
          </a:p>
          <a:p>
            <a:pPr marL="0" indent="457200">
              <a:buNone/>
            </a:pPr>
            <a:r>
              <a:rPr lang="en-US" altLang="en-US" sz="1800" dirty="0">
                <a:cs typeface="Arial" panose="020B0604020202020204" pitchFamily="34" charset="0"/>
              </a:rPr>
              <a:t>if a character is '*' then</a:t>
            </a:r>
          </a:p>
          <a:p>
            <a:pPr marL="457200" lvl="1" indent="457200">
              <a:buNone/>
            </a:pPr>
            <a:r>
              <a:rPr lang="en-US" altLang="en-US" sz="1800" dirty="0">
                <a:cs typeface="Arial" panose="020B0604020202020204" pitchFamily="34" charset="0"/>
              </a:rPr>
              <a:t>dequeue the queue</a:t>
            </a:r>
          </a:p>
          <a:p>
            <a:pPr marL="0" indent="457200">
              <a:buNone/>
            </a:pPr>
            <a:r>
              <a:rPr lang="en-US" altLang="en-US" sz="1800" dirty="0">
                <a:cs typeface="Arial" panose="020B0604020202020204" pitchFamily="34" charset="0"/>
              </a:rPr>
              <a:t>else</a:t>
            </a:r>
          </a:p>
          <a:p>
            <a:pPr marL="457200" lvl="1" indent="457200">
              <a:buNone/>
            </a:pPr>
            <a:r>
              <a:rPr lang="en-US" altLang="en-US" sz="1800" dirty="0">
                <a:latin typeface="Calibri" panose="020F0502020204030204" pitchFamily="34" charset="0"/>
                <a:cs typeface="Calibri" panose="020F0502020204030204" pitchFamily="34" charset="0"/>
              </a:rPr>
              <a:t>enqueue the character into the queue</a:t>
            </a:r>
          </a:p>
          <a:p>
            <a:pPr marL="0" lvl="0" indent="0">
              <a:buNone/>
            </a:pPr>
            <a:r>
              <a:rPr lang="en-US" altLang="en-US" sz="1800" dirty="0">
                <a:cs typeface="Arial" panose="020B0604020202020204" pitchFamily="34" charset="0"/>
              </a:rPr>
              <a:t>}</a:t>
            </a:r>
          </a:p>
          <a:p>
            <a:pPr marL="0" lvl="0" indent="0">
              <a:buNone/>
            </a:pPr>
            <a:r>
              <a:rPr lang="en-US" altLang="en-US" sz="1800" dirty="0">
                <a:cs typeface="Arial" panose="020B0604020202020204" pitchFamily="34" charset="0"/>
              </a:rPr>
              <a:t>How the queue looks like after processing the input:  "Hello***</a:t>
            </a:r>
            <a:r>
              <a:rPr lang="en-US" altLang="en-US" sz="1800" dirty="0" err="1">
                <a:cs typeface="Arial" panose="020B0604020202020204" pitchFamily="34" charset="0"/>
              </a:rPr>
              <a:t>Wor</a:t>
            </a:r>
            <a:r>
              <a:rPr lang="en-US" altLang="en-US" sz="1800" dirty="0">
                <a:cs typeface="Arial" panose="020B0604020202020204" pitchFamily="34" charset="0"/>
              </a:rPr>
              <a:t>**Id*"?</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4ECD2101-6226-E816-74B3-54E33531717C}"/>
                  </a:ext>
                </a:extLst>
              </p14:cNvPr>
              <p14:cNvContentPartPr/>
              <p14:nvPr/>
            </p14:nvContentPartPr>
            <p14:xfrm>
              <a:off x="6114660" y="1216500"/>
              <a:ext cx="1428480" cy="79200"/>
            </p14:xfrm>
          </p:contentPart>
        </mc:Choice>
        <mc:Fallback>
          <p:pic>
            <p:nvPicPr>
              <p:cNvPr id="4" name="Ink 3">
                <a:extLst>
                  <a:ext uri="{FF2B5EF4-FFF2-40B4-BE49-F238E27FC236}">
                    <a16:creationId xmlns:a16="http://schemas.microsoft.com/office/drawing/2014/main" id="{4ECD2101-6226-E816-74B3-54E33531717C}"/>
                  </a:ext>
                </a:extLst>
              </p:cNvPr>
              <p:cNvPicPr/>
              <p:nvPr/>
            </p:nvPicPr>
            <p:blipFill>
              <a:blip r:embed="rId5"/>
              <a:stretch>
                <a:fillRect/>
              </a:stretch>
            </p:blipFill>
            <p:spPr>
              <a:xfrm>
                <a:off x="6108540" y="1210380"/>
                <a:ext cx="14407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3" name="Ink 42">
                <a:extLst>
                  <a:ext uri="{FF2B5EF4-FFF2-40B4-BE49-F238E27FC236}">
                    <a16:creationId xmlns:a16="http://schemas.microsoft.com/office/drawing/2014/main" id="{202B7CD8-EC18-E46F-5CA9-8308E88F1DA1}"/>
                  </a:ext>
                </a:extLst>
              </p14:cNvPr>
              <p14:cNvContentPartPr/>
              <p14:nvPr/>
            </p14:nvContentPartPr>
            <p14:xfrm>
              <a:off x="-1061580" y="2748300"/>
              <a:ext cx="37800" cy="43200"/>
            </p14:xfrm>
          </p:contentPart>
        </mc:Choice>
        <mc:Fallback>
          <p:pic>
            <p:nvPicPr>
              <p:cNvPr id="43" name="Ink 42">
                <a:extLst>
                  <a:ext uri="{FF2B5EF4-FFF2-40B4-BE49-F238E27FC236}">
                    <a16:creationId xmlns:a16="http://schemas.microsoft.com/office/drawing/2014/main" id="{202B7CD8-EC18-E46F-5CA9-8308E88F1DA1}"/>
                  </a:ext>
                </a:extLst>
              </p:cNvPr>
              <p:cNvPicPr/>
              <p:nvPr/>
            </p:nvPicPr>
            <p:blipFill>
              <a:blip r:embed="rId7"/>
              <a:stretch>
                <a:fillRect/>
              </a:stretch>
            </p:blipFill>
            <p:spPr>
              <a:xfrm>
                <a:off x="-1067700" y="2742180"/>
                <a:ext cx="500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4" name="Ink 43">
                <a:extLst>
                  <a:ext uri="{FF2B5EF4-FFF2-40B4-BE49-F238E27FC236}">
                    <a16:creationId xmlns:a16="http://schemas.microsoft.com/office/drawing/2014/main" id="{7A71F0C5-7B9B-163B-B75E-F3D7654699DC}"/>
                  </a:ext>
                </a:extLst>
              </p14:cNvPr>
              <p14:cNvContentPartPr/>
              <p14:nvPr/>
            </p14:nvContentPartPr>
            <p14:xfrm>
              <a:off x="416220" y="4067700"/>
              <a:ext cx="14040" cy="411840"/>
            </p14:xfrm>
          </p:contentPart>
        </mc:Choice>
        <mc:Fallback>
          <p:pic>
            <p:nvPicPr>
              <p:cNvPr id="44" name="Ink 43">
                <a:extLst>
                  <a:ext uri="{FF2B5EF4-FFF2-40B4-BE49-F238E27FC236}">
                    <a16:creationId xmlns:a16="http://schemas.microsoft.com/office/drawing/2014/main" id="{7A71F0C5-7B9B-163B-B75E-F3D7654699DC}"/>
                  </a:ext>
                </a:extLst>
              </p:cNvPr>
              <p:cNvPicPr/>
              <p:nvPr/>
            </p:nvPicPr>
            <p:blipFill>
              <a:blip r:embed="rId9"/>
              <a:stretch>
                <a:fillRect/>
              </a:stretch>
            </p:blipFill>
            <p:spPr>
              <a:xfrm>
                <a:off x="410100" y="4061580"/>
                <a:ext cx="2628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4" name="Ink 63">
                <a:extLst>
                  <a:ext uri="{FF2B5EF4-FFF2-40B4-BE49-F238E27FC236}">
                    <a16:creationId xmlns:a16="http://schemas.microsoft.com/office/drawing/2014/main" id="{653996F9-0C43-7C90-DCCB-0F5000731763}"/>
                  </a:ext>
                </a:extLst>
              </p14:cNvPr>
              <p14:cNvContentPartPr/>
              <p14:nvPr/>
            </p14:nvContentPartPr>
            <p14:xfrm>
              <a:off x="2903460" y="4042140"/>
              <a:ext cx="19800" cy="397440"/>
            </p14:xfrm>
          </p:contentPart>
        </mc:Choice>
        <mc:Fallback>
          <p:pic>
            <p:nvPicPr>
              <p:cNvPr id="64" name="Ink 63">
                <a:extLst>
                  <a:ext uri="{FF2B5EF4-FFF2-40B4-BE49-F238E27FC236}">
                    <a16:creationId xmlns:a16="http://schemas.microsoft.com/office/drawing/2014/main" id="{653996F9-0C43-7C90-DCCB-0F5000731763}"/>
                  </a:ext>
                </a:extLst>
              </p:cNvPr>
              <p:cNvPicPr/>
              <p:nvPr/>
            </p:nvPicPr>
            <p:blipFill>
              <a:blip r:embed="rId11"/>
              <a:stretch>
                <a:fillRect/>
              </a:stretch>
            </p:blipFill>
            <p:spPr>
              <a:xfrm>
                <a:off x="2897340" y="4036020"/>
                <a:ext cx="32040" cy="409680"/>
              </a:xfrm>
              <a:prstGeom prst="rect">
                <a:avLst/>
              </a:prstGeom>
            </p:spPr>
          </p:pic>
        </mc:Fallback>
      </mc:AlternateContent>
      <p:grpSp>
        <p:nvGrpSpPr>
          <p:cNvPr id="72" name="Group 71">
            <a:extLst>
              <a:ext uri="{FF2B5EF4-FFF2-40B4-BE49-F238E27FC236}">
                <a16:creationId xmlns:a16="http://schemas.microsoft.com/office/drawing/2014/main" id="{EE5927A9-E875-BF18-F5F7-E138FAE81EFF}"/>
              </a:ext>
            </a:extLst>
          </p:cNvPr>
          <p:cNvGrpSpPr/>
          <p:nvPr/>
        </p:nvGrpSpPr>
        <p:grpSpPr>
          <a:xfrm>
            <a:off x="420540" y="4070940"/>
            <a:ext cx="2503080" cy="426960"/>
            <a:chOff x="420540" y="4070940"/>
            <a:chExt cx="2503080" cy="426960"/>
          </a:xfrm>
        </p:grpSpPr>
        <mc:AlternateContent xmlns:mc="http://schemas.openxmlformats.org/markup-compatibility/2006">
          <mc:Choice xmlns:p14="http://schemas.microsoft.com/office/powerpoint/2010/main" Requires="p14">
            <p:contentPart p14:bwMode="auto" r:id="rId12">
              <p14:nvContentPartPr>
                <p14:cNvPr id="69" name="Ink 68">
                  <a:extLst>
                    <a:ext uri="{FF2B5EF4-FFF2-40B4-BE49-F238E27FC236}">
                      <a16:creationId xmlns:a16="http://schemas.microsoft.com/office/drawing/2014/main" id="{19392B39-D79C-E807-1BC7-287A106AA62F}"/>
                    </a:ext>
                  </a:extLst>
                </p14:cNvPr>
                <p14:cNvContentPartPr/>
                <p14:nvPr/>
              </p14:nvContentPartPr>
              <p14:xfrm>
                <a:off x="420540" y="4070940"/>
                <a:ext cx="2503080" cy="51480"/>
              </p14:xfrm>
            </p:contentPart>
          </mc:Choice>
          <mc:Fallback>
            <p:pic>
              <p:nvPicPr>
                <p:cNvPr id="69" name="Ink 68">
                  <a:extLst>
                    <a:ext uri="{FF2B5EF4-FFF2-40B4-BE49-F238E27FC236}">
                      <a16:creationId xmlns:a16="http://schemas.microsoft.com/office/drawing/2014/main" id="{19392B39-D79C-E807-1BC7-287A106AA62F}"/>
                    </a:ext>
                  </a:extLst>
                </p:cNvPr>
                <p:cNvPicPr/>
                <p:nvPr/>
              </p:nvPicPr>
              <p:blipFill>
                <a:blip r:embed="rId13"/>
                <a:stretch>
                  <a:fillRect/>
                </a:stretch>
              </p:blipFill>
              <p:spPr>
                <a:xfrm>
                  <a:off x="414420" y="4064820"/>
                  <a:ext cx="25153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0" name="Ink 49">
                  <a:extLst>
                    <a:ext uri="{FF2B5EF4-FFF2-40B4-BE49-F238E27FC236}">
                      <a16:creationId xmlns:a16="http://schemas.microsoft.com/office/drawing/2014/main" id="{FB4880F7-003C-19A3-A1E7-F1A8D0DA2774}"/>
                    </a:ext>
                  </a:extLst>
                </p14:cNvPr>
                <p14:cNvContentPartPr/>
                <p14:nvPr/>
              </p14:nvContentPartPr>
              <p14:xfrm>
                <a:off x="904380" y="4096140"/>
                <a:ext cx="51120" cy="376560"/>
              </p14:xfrm>
            </p:contentPart>
          </mc:Choice>
          <mc:Fallback>
            <p:pic>
              <p:nvPicPr>
                <p:cNvPr id="50" name="Ink 49">
                  <a:extLst>
                    <a:ext uri="{FF2B5EF4-FFF2-40B4-BE49-F238E27FC236}">
                      <a16:creationId xmlns:a16="http://schemas.microsoft.com/office/drawing/2014/main" id="{FB4880F7-003C-19A3-A1E7-F1A8D0DA2774}"/>
                    </a:ext>
                  </a:extLst>
                </p:cNvPr>
                <p:cNvPicPr/>
                <p:nvPr/>
              </p:nvPicPr>
              <p:blipFill>
                <a:blip r:embed="rId15"/>
                <a:stretch>
                  <a:fillRect/>
                </a:stretch>
              </p:blipFill>
              <p:spPr>
                <a:xfrm>
                  <a:off x="898260" y="4090020"/>
                  <a:ext cx="6336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2" name="Ink 51">
                  <a:extLst>
                    <a:ext uri="{FF2B5EF4-FFF2-40B4-BE49-F238E27FC236}">
                      <a16:creationId xmlns:a16="http://schemas.microsoft.com/office/drawing/2014/main" id="{80243521-0A04-C196-D043-BD579F8902AE}"/>
                    </a:ext>
                  </a:extLst>
                </p14:cNvPr>
                <p14:cNvContentPartPr/>
                <p14:nvPr/>
              </p14:nvContentPartPr>
              <p14:xfrm>
                <a:off x="597300" y="4228980"/>
                <a:ext cx="28080" cy="232560"/>
              </p14:xfrm>
            </p:contentPart>
          </mc:Choice>
          <mc:Fallback>
            <p:pic>
              <p:nvPicPr>
                <p:cNvPr id="52" name="Ink 51">
                  <a:extLst>
                    <a:ext uri="{FF2B5EF4-FFF2-40B4-BE49-F238E27FC236}">
                      <a16:creationId xmlns:a16="http://schemas.microsoft.com/office/drawing/2014/main" id="{80243521-0A04-C196-D043-BD579F8902AE}"/>
                    </a:ext>
                  </a:extLst>
                </p:cNvPr>
                <p:cNvPicPr/>
                <p:nvPr/>
              </p:nvPicPr>
              <p:blipFill>
                <a:blip r:embed="rId17"/>
                <a:stretch>
                  <a:fillRect/>
                </a:stretch>
              </p:blipFill>
              <p:spPr>
                <a:xfrm>
                  <a:off x="591180" y="4222860"/>
                  <a:ext cx="4032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3" name="Ink 52">
                  <a:extLst>
                    <a:ext uri="{FF2B5EF4-FFF2-40B4-BE49-F238E27FC236}">
                      <a16:creationId xmlns:a16="http://schemas.microsoft.com/office/drawing/2014/main" id="{F6B35629-2ABE-DE48-BD1C-5AE2885BADB2}"/>
                    </a:ext>
                  </a:extLst>
                </p14:cNvPr>
                <p14:cNvContentPartPr/>
                <p14:nvPr/>
              </p14:nvContentPartPr>
              <p14:xfrm>
                <a:off x="694140" y="4245540"/>
                <a:ext cx="16920" cy="178200"/>
              </p14:xfrm>
            </p:contentPart>
          </mc:Choice>
          <mc:Fallback>
            <p:pic>
              <p:nvPicPr>
                <p:cNvPr id="53" name="Ink 52">
                  <a:extLst>
                    <a:ext uri="{FF2B5EF4-FFF2-40B4-BE49-F238E27FC236}">
                      <a16:creationId xmlns:a16="http://schemas.microsoft.com/office/drawing/2014/main" id="{F6B35629-2ABE-DE48-BD1C-5AE2885BADB2}"/>
                    </a:ext>
                  </a:extLst>
                </p:cNvPr>
                <p:cNvPicPr/>
                <p:nvPr/>
              </p:nvPicPr>
              <p:blipFill>
                <a:blip r:embed="rId19"/>
                <a:stretch>
                  <a:fillRect/>
                </a:stretch>
              </p:blipFill>
              <p:spPr>
                <a:xfrm>
                  <a:off x="688020" y="4239420"/>
                  <a:ext cx="291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4" name="Ink 53">
                  <a:extLst>
                    <a:ext uri="{FF2B5EF4-FFF2-40B4-BE49-F238E27FC236}">
                      <a16:creationId xmlns:a16="http://schemas.microsoft.com/office/drawing/2014/main" id="{4D82CA54-5832-E44D-A2A6-F88128DB921A}"/>
                    </a:ext>
                  </a:extLst>
                </p14:cNvPr>
                <p14:cNvContentPartPr/>
                <p14:nvPr/>
              </p14:nvContentPartPr>
              <p14:xfrm>
                <a:off x="562020" y="4326900"/>
                <a:ext cx="172080" cy="43920"/>
              </p14:xfrm>
            </p:contentPart>
          </mc:Choice>
          <mc:Fallback>
            <p:pic>
              <p:nvPicPr>
                <p:cNvPr id="54" name="Ink 53">
                  <a:extLst>
                    <a:ext uri="{FF2B5EF4-FFF2-40B4-BE49-F238E27FC236}">
                      <a16:creationId xmlns:a16="http://schemas.microsoft.com/office/drawing/2014/main" id="{4D82CA54-5832-E44D-A2A6-F88128DB921A}"/>
                    </a:ext>
                  </a:extLst>
                </p:cNvPr>
                <p:cNvPicPr/>
                <p:nvPr/>
              </p:nvPicPr>
              <p:blipFill>
                <a:blip r:embed="rId21"/>
                <a:stretch>
                  <a:fillRect/>
                </a:stretch>
              </p:blipFill>
              <p:spPr>
                <a:xfrm>
                  <a:off x="555900" y="4320780"/>
                  <a:ext cx="1843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5" name="Ink 54">
                  <a:extLst>
                    <a:ext uri="{FF2B5EF4-FFF2-40B4-BE49-F238E27FC236}">
                      <a16:creationId xmlns:a16="http://schemas.microsoft.com/office/drawing/2014/main" id="{1CF6B9EE-9E36-DD3B-2097-020CC68C4202}"/>
                    </a:ext>
                  </a:extLst>
                </p14:cNvPr>
                <p14:cNvContentPartPr/>
                <p14:nvPr/>
              </p14:nvContentPartPr>
              <p14:xfrm>
                <a:off x="1046940" y="4240140"/>
                <a:ext cx="214560" cy="160560"/>
              </p14:xfrm>
            </p:contentPart>
          </mc:Choice>
          <mc:Fallback>
            <p:pic>
              <p:nvPicPr>
                <p:cNvPr id="55" name="Ink 54">
                  <a:extLst>
                    <a:ext uri="{FF2B5EF4-FFF2-40B4-BE49-F238E27FC236}">
                      <a16:creationId xmlns:a16="http://schemas.microsoft.com/office/drawing/2014/main" id="{1CF6B9EE-9E36-DD3B-2097-020CC68C4202}"/>
                    </a:ext>
                  </a:extLst>
                </p:cNvPr>
                <p:cNvPicPr/>
                <p:nvPr/>
              </p:nvPicPr>
              <p:blipFill>
                <a:blip r:embed="rId23"/>
                <a:stretch>
                  <a:fillRect/>
                </a:stretch>
              </p:blipFill>
              <p:spPr>
                <a:xfrm>
                  <a:off x="1040820" y="4234020"/>
                  <a:ext cx="2268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6" name="Ink 55">
                  <a:extLst>
                    <a:ext uri="{FF2B5EF4-FFF2-40B4-BE49-F238E27FC236}">
                      <a16:creationId xmlns:a16="http://schemas.microsoft.com/office/drawing/2014/main" id="{5ED8B115-21A0-EDA2-F5F4-0FC2260B3F8E}"/>
                    </a:ext>
                  </a:extLst>
                </p14:cNvPr>
                <p14:cNvContentPartPr/>
                <p14:nvPr/>
              </p14:nvContentPartPr>
              <p14:xfrm>
                <a:off x="1358340" y="4095780"/>
                <a:ext cx="17640" cy="375120"/>
              </p14:xfrm>
            </p:contentPart>
          </mc:Choice>
          <mc:Fallback>
            <p:pic>
              <p:nvPicPr>
                <p:cNvPr id="56" name="Ink 55">
                  <a:extLst>
                    <a:ext uri="{FF2B5EF4-FFF2-40B4-BE49-F238E27FC236}">
                      <a16:creationId xmlns:a16="http://schemas.microsoft.com/office/drawing/2014/main" id="{5ED8B115-21A0-EDA2-F5F4-0FC2260B3F8E}"/>
                    </a:ext>
                  </a:extLst>
                </p:cNvPr>
                <p:cNvPicPr/>
                <p:nvPr/>
              </p:nvPicPr>
              <p:blipFill>
                <a:blip r:embed="rId25"/>
                <a:stretch>
                  <a:fillRect/>
                </a:stretch>
              </p:blipFill>
              <p:spPr>
                <a:xfrm>
                  <a:off x="1352220" y="4089660"/>
                  <a:ext cx="2988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8" name="Ink 57">
                  <a:extLst>
                    <a:ext uri="{FF2B5EF4-FFF2-40B4-BE49-F238E27FC236}">
                      <a16:creationId xmlns:a16="http://schemas.microsoft.com/office/drawing/2014/main" id="{17774D78-55AD-E776-88D8-7499715EE8BF}"/>
                    </a:ext>
                  </a:extLst>
                </p14:cNvPr>
                <p14:cNvContentPartPr/>
                <p14:nvPr/>
              </p14:nvContentPartPr>
              <p14:xfrm>
                <a:off x="1606380" y="4155180"/>
                <a:ext cx="70200" cy="242640"/>
              </p14:xfrm>
            </p:contentPart>
          </mc:Choice>
          <mc:Fallback>
            <p:pic>
              <p:nvPicPr>
                <p:cNvPr id="58" name="Ink 57">
                  <a:extLst>
                    <a:ext uri="{FF2B5EF4-FFF2-40B4-BE49-F238E27FC236}">
                      <a16:creationId xmlns:a16="http://schemas.microsoft.com/office/drawing/2014/main" id="{17774D78-55AD-E776-88D8-7499715EE8BF}"/>
                    </a:ext>
                  </a:extLst>
                </p:cNvPr>
                <p:cNvPicPr/>
                <p:nvPr/>
              </p:nvPicPr>
              <p:blipFill>
                <a:blip r:embed="rId27"/>
                <a:stretch>
                  <a:fillRect/>
                </a:stretch>
              </p:blipFill>
              <p:spPr>
                <a:xfrm>
                  <a:off x="1600260" y="4149060"/>
                  <a:ext cx="8244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9" name="Ink 58">
                  <a:extLst>
                    <a:ext uri="{FF2B5EF4-FFF2-40B4-BE49-F238E27FC236}">
                      <a16:creationId xmlns:a16="http://schemas.microsoft.com/office/drawing/2014/main" id="{5B6BC667-3CF6-4623-3314-0EB571CD68AE}"/>
                    </a:ext>
                  </a:extLst>
                </p14:cNvPr>
                <p14:cNvContentPartPr/>
                <p14:nvPr/>
              </p14:nvContentPartPr>
              <p14:xfrm>
                <a:off x="1821660" y="4081020"/>
                <a:ext cx="60120" cy="416880"/>
              </p14:xfrm>
            </p:contentPart>
          </mc:Choice>
          <mc:Fallback>
            <p:pic>
              <p:nvPicPr>
                <p:cNvPr id="59" name="Ink 58">
                  <a:extLst>
                    <a:ext uri="{FF2B5EF4-FFF2-40B4-BE49-F238E27FC236}">
                      <a16:creationId xmlns:a16="http://schemas.microsoft.com/office/drawing/2014/main" id="{5B6BC667-3CF6-4623-3314-0EB571CD68AE}"/>
                    </a:ext>
                  </a:extLst>
                </p:cNvPr>
                <p:cNvPicPr/>
                <p:nvPr/>
              </p:nvPicPr>
              <p:blipFill>
                <a:blip r:embed="rId29"/>
                <a:stretch>
                  <a:fillRect/>
                </a:stretch>
              </p:blipFill>
              <p:spPr>
                <a:xfrm>
                  <a:off x="1815540" y="4074900"/>
                  <a:ext cx="7236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60" name="Ink 59">
                  <a:extLst>
                    <a:ext uri="{FF2B5EF4-FFF2-40B4-BE49-F238E27FC236}">
                      <a16:creationId xmlns:a16="http://schemas.microsoft.com/office/drawing/2014/main" id="{84A70EA3-9EE5-6C08-2806-ED6A1AD825D4}"/>
                    </a:ext>
                  </a:extLst>
                </p14:cNvPr>
                <p14:cNvContentPartPr/>
                <p14:nvPr/>
              </p14:nvContentPartPr>
              <p14:xfrm>
                <a:off x="2056740" y="4165260"/>
                <a:ext cx="37800" cy="236520"/>
              </p14:xfrm>
            </p:contentPart>
          </mc:Choice>
          <mc:Fallback>
            <p:pic>
              <p:nvPicPr>
                <p:cNvPr id="60" name="Ink 59">
                  <a:extLst>
                    <a:ext uri="{FF2B5EF4-FFF2-40B4-BE49-F238E27FC236}">
                      <a16:creationId xmlns:a16="http://schemas.microsoft.com/office/drawing/2014/main" id="{84A70EA3-9EE5-6C08-2806-ED6A1AD825D4}"/>
                    </a:ext>
                  </a:extLst>
                </p:cNvPr>
                <p:cNvPicPr/>
                <p:nvPr/>
              </p:nvPicPr>
              <p:blipFill>
                <a:blip r:embed="rId31"/>
                <a:stretch>
                  <a:fillRect/>
                </a:stretch>
              </p:blipFill>
              <p:spPr>
                <a:xfrm>
                  <a:off x="2050620" y="4159140"/>
                  <a:ext cx="500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1" name="Ink 60">
                  <a:extLst>
                    <a:ext uri="{FF2B5EF4-FFF2-40B4-BE49-F238E27FC236}">
                      <a16:creationId xmlns:a16="http://schemas.microsoft.com/office/drawing/2014/main" id="{49117BC3-8762-5594-92A3-E469750126A5}"/>
                    </a:ext>
                  </a:extLst>
                </p14:cNvPr>
                <p14:cNvContentPartPr/>
                <p14:nvPr/>
              </p14:nvContentPartPr>
              <p14:xfrm>
                <a:off x="2274180" y="4081020"/>
                <a:ext cx="37800" cy="336960"/>
              </p14:xfrm>
            </p:contentPart>
          </mc:Choice>
          <mc:Fallback>
            <p:pic>
              <p:nvPicPr>
                <p:cNvPr id="61" name="Ink 60">
                  <a:extLst>
                    <a:ext uri="{FF2B5EF4-FFF2-40B4-BE49-F238E27FC236}">
                      <a16:creationId xmlns:a16="http://schemas.microsoft.com/office/drawing/2014/main" id="{49117BC3-8762-5594-92A3-E469750126A5}"/>
                    </a:ext>
                  </a:extLst>
                </p:cNvPr>
                <p:cNvPicPr/>
                <p:nvPr/>
              </p:nvPicPr>
              <p:blipFill>
                <a:blip r:embed="rId33"/>
                <a:stretch>
                  <a:fillRect/>
                </a:stretch>
              </p:blipFill>
              <p:spPr>
                <a:xfrm>
                  <a:off x="2268060" y="4074900"/>
                  <a:ext cx="5004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2" name="Ink 61">
                  <a:extLst>
                    <a:ext uri="{FF2B5EF4-FFF2-40B4-BE49-F238E27FC236}">
                      <a16:creationId xmlns:a16="http://schemas.microsoft.com/office/drawing/2014/main" id="{5C4A2D87-D23A-02E7-4099-AE7B0BA4DE07}"/>
                    </a:ext>
                  </a:extLst>
                </p14:cNvPr>
                <p14:cNvContentPartPr/>
                <p14:nvPr/>
              </p14:nvContentPartPr>
              <p14:xfrm>
                <a:off x="2443380" y="4172820"/>
                <a:ext cx="150840" cy="159840"/>
              </p14:xfrm>
            </p:contentPart>
          </mc:Choice>
          <mc:Fallback>
            <p:pic>
              <p:nvPicPr>
                <p:cNvPr id="62" name="Ink 61">
                  <a:extLst>
                    <a:ext uri="{FF2B5EF4-FFF2-40B4-BE49-F238E27FC236}">
                      <a16:creationId xmlns:a16="http://schemas.microsoft.com/office/drawing/2014/main" id="{5C4A2D87-D23A-02E7-4099-AE7B0BA4DE07}"/>
                    </a:ext>
                  </a:extLst>
                </p:cNvPr>
                <p:cNvPicPr/>
                <p:nvPr/>
              </p:nvPicPr>
              <p:blipFill>
                <a:blip r:embed="rId35"/>
                <a:stretch>
                  <a:fillRect/>
                </a:stretch>
              </p:blipFill>
              <p:spPr>
                <a:xfrm>
                  <a:off x="2437260" y="4166700"/>
                  <a:ext cx="163080" cy="17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70" name="Ink 69">
                <a:extLst>
                  <a:ext uri="{FF2B5EF4-FFF2-40B4-BE49-F238E27FC236}">
                    <a16:creationId xmlns:a16="http://schemas.microsoft.com/office/drawing/2014/main" id="{A6AC6158-0B11-73E6-D304-CF95A7464D0F}"/>
                  </a:ext>
                </a:extLst>
              </p14:cNvPr>
              <p14:cNvContentPartPr/>
              <p14:nvPr/>
            </p14:nvContentPartPr>
            <p14:xfrm>
              <a:off x="409740" y="4403580"/>
              <a:ext cx="2502720" cy="155880"/>
            </p14:xfrm>
          </p:contentPart>
        </mc:Choice>
        <mc:Fallback>
          <p:pic>
            <p:nvPicPr>
              <p:cNvPr id="70" name="Ink 69">
                <a:extLst>
                  <a:ext uri="{FF2B5EF4-FFF2-40B4-BE49-F238E27FC236}">
                    <a16:creationId xmlns:a16="http://schemas.microsoft.com/office/drawing/2014/main" id="{A6AC6158-0B11-73E6-D304-CF95A7464D0F}"/>
                  </a:ext>
                </a:extLst>
              </p:cNvPr>
              <p:cNvPicPr/>
              <p:nvPr/>
            </p:nvPicPr>
            <p:blipFill>
              <a:blip r:embed="rId37"/>
              <a:stretch>
                <a:fillRect/>
              </a:stretch>
            </p:blipFill>
            <p:spPr>
              <a:xfrm>
                <a:off x="403620" y="4397460"/>
                <a:ext cx="2514960" cy="168120"/>
              </a:xfrm>
              <a:prstGeom prst="rect">
                <a:avLst/>
              </a:prstGeom>
            </p:spPr>
          </p:pic>
        </mc:Fallback>
      </mc:AlternateContent>
      <p:grpSp>
        <p:nvGrpSpPr>
          <p:cNvPr id="77" name="Group 76">
            <a:extLst>
              <a:ext uri="{FF2B5EF4-FFF2-40B4-BE49-F238E27FC236}">
                <a16:creationId xmlns:a16="http://schemas.microsoft.com/office/drawing/2014/main" id="{DEF8C233-B769-A538-C24C-D8201A9A46F5}"/>
              </a:ext>
            </a:extLst>
          </p:cNvPr>
          <p:cNvGrpSpPr/>
          <p:nvPr/>
        </p:nvGrpSpPr>
        <p:grpSpPr>
          <a:xfrm>
            <a:off x="2822820" y="4068420"/>
            <a:ext cx="498600" cy="404640"/>
            <a:chOff x="2822820" y="4068420"/>
            <a:chExt cx="498600" cy="404640"/>
          </a:xfrm>
        </p:grpSpPr>
        <mc:AlternateContent xmlns:mc="http://schemas.openxmlformats.org/markup-compatibility/2006">
          <mc:Choice xmlns:p14="http://schemas.microsoft.com/office/powerpoint/2010/main" Requires="p14">
            <p:contentPart p14:bwMode="auto" r:id="rId38">
              <p14:nvContentPartPr>
                <p14:cNvPr id="73" name="Ink 72">
                  <a:extLst>
                    <a:ext uri="{FF2B5EF4-FFF2-40B4-BE49-F238E27FC236}">
                      <a16:creationId xmlns:a16="http://schemas.microsoft.com/office/drawing/2014/main" id="{C4A7025C-30D7-E765-FAB2-DA26072CB4FC}"/>
                    </a:ext>
                  </a:extLst>
                </p14:cNvPr>
                <p14:cNvContentPartPr/>
                <p14:nvPr/>
              </p14:nvContentPartPr>
              <p14:xfrm>
                <a:off x="2822820" y="4088220"/>
                <a:ext cx="382680" cy="11880"/>
              </p14:xfrm>
            </p:contentPart>
          </mc:Choice>
          <mc:Fallback>
            <p:pic>
              <p:nvPicPr>
                <p:cNvPr id="73" name="Ink 72">
                  <a:extLst>
                    <a:ext uri="{FF2B5EF4-FFF2-40B4-BE49-F238E27FC236}">
                      <a16:creationId xmlns:a16="http://schemas.microsoft.com/office/drawing/2014/main" id="{C4A7025C-30D7-E765-FAB2-DA26072CB4FC}"/>
                    </a:ext>
                  </a:extLst>
                </p:cNvPr>
                <p:cNvPicPr/>
                <p:nvPr/>
              </p:nvPicPr>
              <p:blipFill>
                <a:blip r:embed="rId39"/>
                <a:stretch>
                  <a:fillRect/>
                </a:stretch>
              </p:blipFill>
              <p:spPr>
                <a:xfrm>
                  <a:off x="2816700" y="4082100"/>
                  <a:ext cx="3949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4" name="Ink 73">
                  <a:extLst>
                    <a:ext uri="{FF2B5EF4-FFF2-40B4-BE49-F238E27FC236}">
                      <a16:creationId xmlns:a16="http://schemas.microsoft.com/office/drawing/2014/main" id="{D94B07F1-1B53-CBED-5C2F-70E1AB273C8A}"/>
                    </a:ext>
                  </a:extLst>
                </p14:cNvPr>
                <p14:cNvContentPartPr/>
                <p14:nvPr/>
              </p14:nvContentPartPr>
              <p14:xfrm>
                <a:off x="2845860" y="4448220"/>
                <a:ext cx="422280" cy="24840"/>
              </p14:xfrm>
            </p:contentPart>
          </mc:Choice>
          <mc:Fallback>
            <p:pic>
              <p:nvPicPr>
                <p:cNvPr id="74" name="Ink 73">
                  <a:extLst>
                    <a:ext uri="{FF2B5EF4-FFF2-40B4-BE49-F238E27FC236}">
                      <a16:creationId xmlns:a16="http://schemas.microsoft.com/office/drawing/2014/main" id="{D94B07F1-1B53-CBED-5C2F-70E1AB273C8A}"/>
                    </a:ext>
                  </a:extLst>
                </p:cNvPr>
                <p:cNvPicPr/>
                <p:nvPr/>
              </p:nvPicPr>
              <p:blipFill>
                <a:blip r:embed="rId41"/>
                <a:stretch>
                  <a:fillRect/>
                </a:stretch>
              </p:blipFill>
              <p:spPr>
                <a:xfrm>
                  <a:off x="2839740" y="4442100"/>
                  <a:ext cx="4345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5" name="Ink 74">
                  <a:extLst>
                    <a:ext uri="{FF2B5EF4-FFF2-40B4-BE49-F238E27FC236}">
                      <a16:creationId xmlns:a16="http://schemas.microsoft.com/office/drawing/2014/main" id="{AFF0A805-6194-7D15-A590-83668EB0F526}"/>
                    </a:ext>
                  </a:extLst>
                </p14:cNvPr>
                <p14:cNvContentPartPr/>
                <p14:nvPr/>
              </p14:nvContentPartPr>
              <p14:xfrm>
                <a:off x="3186780" y="4100460"/>
                <a:ext cx="117360" cy="356760"/>
              </p14:xfrm>
            </p:contentPart>
          </mc:Choice>
          <mc:Fallback>
            <p:pic>
              <p:nvPicPr>
                <p:cNvPr id="75" name="Ink 74">
                  <a:extLst>
                    <a:ext uri="{FF2B5EF4-FFF2-40B4-BE49-F238E27FC236}">
                      <a16:creationId xmlns:a16="http://schemas.microsoft.com/office/drawing/2014/main" id="{AFF0A805-6194-7D15-A590-83668EB0F526}"/>
                    </a:ext>
                  </a:extLst>
                </p:cNvPr>
                <p:cNvPicPr/>
                <p:nvPr/>
              </p:nvPicPr>
              <p:blipFill>
                <a:blip r:embed="rId43"/>
                <a:stretch>
                  <a:fillRect/>
                </a:stretch>
              </p:blipFill>
              <p:spPr>
                <a:xfrm>
                  <a:off x="3180660" y="4094340"/>
                  <a:ext cx="12960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6" name="Ink 75">
                  <a:extLst>
                    <a:ext uri="{FF2B5EF4-FFF2-40B4-BE49-F238E27FC236}">
                      <a16:creationId xmlns:a16="http://schemas.microsoft.com/office/drawing/2014/main" id="{73C76810-6DC4-C90B-8D76-65046A4F9DA1}"/>
                    </a:ext>
                  </a:extLst>
                </p14:cNvPr>
                <p14:cNvContentPartPr/>
                <p14:nvPr/>
              </p14:nvContentPartPr>
              <p14:xfrm>
                <a:off x="3150060" y="4068420"/>
                <a:ext cx="171360" cy="394560"/>
              </p14:xfrm>
            </p:contentPart>
          </mc:Choice>
          <mc:Fallback>
            <p:pic>
              <p:nvPicPr>
                <p:cNvPr id="76" name="Ink 75">
                  <a:extLst>
                    <a:ext uri="{FF2B5EF4-FFF2-40B4-BE49-F238E27FC236}">
                      <a16:creationId xmlns:a16="http://schemas.microsoft.com/office/drawing/2014/main" id="{73C76810-6DC4-C90B-8D76-65046A4F9DA1}"/>
                    </a:ext>
                  </a:extLst>
                </p:cNvPr>
                <p:cNvPicPr/>
                <p:nvPr/>
              </p:nvPicPr>
              <p:blipFill>
                <a:blip r:embed="rId45"/>
                <a:stretch>
                  <a:fillRect/>
                </a:stretch>
              </p:blipFill>
              <p:spPr>
                <a:xfrm>
                  <a:off x="3143940" y="4062300"/>
                  <a:ext cx="183600" cy="406800"/>
                </a:xfrm>
                <a:prstGeom prst="rect">
                  <a:avLst/>
                </a:prstGeom>
              </p:spPr>
            </p:pic>
          </mc:Fallback>
        </mc:AlternateContent>
      </p:grpSp>
      <p:grpSp>
        <p:nvGrpSpPr>
          <p:cNvPr id="80" name="Group 79">
            <a:extLst>
              <a:ext uri="{FF2B5EF4-FFF2-40B4-BE49-F238E27FC236}">
                <a16:creationId xmlns:a16="http://schemas.microsoft.com/office/drawing/2014/main" id="{EE5AD9B3-201D-A997-89F0-54A1C31EC30A}"/>
              </a:ext>
            </a:extLst>
          </p:cNvPr>
          <p:cNvGrpSpPr/>
          <p:nvPr/>
        </p:nvGrpSpPr>
        <p:grpSpPr>
          <a:xfrm>
            <a:off x="1873860" y="4705260"/>
            <a:ext cx="159120" cy="287280"/>
            <a:chOff x="1873860" y="4705260"/>
            <a:chExt cx="159120" cy="287280"/>
          </a:xfrm>
        </p:grpSpPr>
        <mc:AlternateContent xmlns:mc="http://schemas.openxmlformats.org/markup-compatibility/2006">
          <mc:Choice xmlns:p14="http://schemas.microsoft.com/office/powerpoint/2010/main" Requires="p14">
            <p:contentPart p14:bwMode="auto" r:id="rId46">
              <p14:nvContentPartPr>
                <p14:cNvPr id="78" name="Ink 77">
                  <a:extLst>
                    <a:ext uri="{FF2B5EF4-FFF2-40B4-BE49-F238E27FC236}">
                      <a16:creationId xmlns:a16="http://schemas.microsoft.com/office/drawing/2014/main" id="{1921299B-2A73-8FD2-D8FE-3970B7B23A01}"/>
                    </a:ext>
                  </a:extLst>
                </p14:cNvPr>
                <p14:cNvContentPartPr/>
                <p14:nvPr/>
              </p14:nvContentPartPr>
              <p14:xfrm>
                <a:off x="1890060" y="4705260"/>
                <a:ext cx="50760" cy="236160"/>
              </p14:xfrm>
            </p:contentPart>
          </mc:Choice>
          <mc:Fallback>
            <p:pic>
              <p:nvPicPr>
                <p:cNvPr id="78" name="Ink 77">
                  <a:extLst>
                    <a:ext uri="{FF2B5EF4-FFF2-40B4-BE49-F238E27FC236}">
                      <a16:creationId xmlns:a16="http://schemas.microsoft.com/office/drawing/2014/main" id="{1921299B-2A73-8FD2-D8FE-3970B7B23A01}"/>
                    </a:ext>
                  </a:extLst>
                </p:cNvPr>
                <p:cNvPicPr/>
                <p:nvPr/>
              </p:nvPicPr>
              <p:blipFill>
                <a:blip r:embed="rId47"/>
                <a:stretch>
                  <a:fillRect/>
                </a:stretch>
              </p:blipFill>
              <p:spPr>
                <a:xfrm>
                  <a:off x="1883940" y="4699140"/>
                  <a:ext cx="630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9" name="Ink 78">
                  <a:extLst>
                    <a:ext uri="{FF2B5EF4-FFF2-40B4-BE49-F238E27FC236}">
                      <a16:creationId xmlns:a16="http://schemas.microsoft.com/office/drawing/2014/main" id="{161D57B8-88D8-7F1B-4D65-226529E805DD}"/>
                    </a:ext>
                  </a:extLst>
                </p14:cNvPr>
                <p14:cNvContentPartPr/>
                <p14:nvPr/>
              </p14:nvContentPartPr>
              <p14:xfrm>
                <a:off x="1873860" y="4866180"/>
                <a:ext cx="159120" cy="126360"/>
              </p14:xfrm>
            </p:contentPart>
          </mc:Choice>
          <mc:Fallback>
            <p:pic>
              <p:nvPicPr>
                <p:cNvPr id="79" name="Ink 78">
                  <a:extLst>
                    <a:ext uri="{FF2B5EF4-FFF2-40B4-BE49-F238E27FC236}">
                      <a16:creationId xmlns:a16="http://schemas.microsoft.com/office/drawing/2014/main" id="{161D57B8-88D8-7F1B-4D65-226529E805DD}"/>
                    </a:ext>
                  </a:extLst>
                </p:cNvPr>
                <p:cNvPicPr/>
                <p:nvPr/>
              </p:nvPicPr>
              <p:blipFill>
                <a:blip r:embed="rId49"/>
                <a:stretch>
                  <a:fillRect/>
                </a:stretch>
              </p:blipFill>
              <p:spPr>
                <a:xfrm>
                  <a:off x="1867740" y="4860060"/>
                  <a:ext cx="171360" cy="13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0">
            <p14:nvContentPartPr>
              <p14:cNvPr id="81" name="Ink 80">
                <a:extLst>
                  <a:ext uri="{FF2B5EF4-FFF2-40B4-BE49-F238E27FC236}">
                    <a16:creationId xmlns:a16="http://schemas.microsoft.com/office/drawing/2014/main" id="{AB91D29F-3F59-DF87-6617-1F8177A0FD71}"/>
                  </a:ext>
                </a:extLst>
              </p14:cNvPr>
              <p14:cNvContentPartPr/>
              <p14:nvPr/>
            </p14:nvContentPartPr>
            <p14:xfrm>
              <a:off x="460140" y="5356140"/>
              <a:ext cx="11160" cy="317520"/>
            </p14:xfrm>
          </p:contentPart>
        </mc:Choice>
        <mc:Fallback>
          <p:pic>
            <p:nvPicPr>
              <p:cNvPr id="81" name="Ink 80">
                <a:extLst>
                  <a:ext uri="{FF2B5EF4-FFF2-40B4-BE49-F238E27FC236}">
                    <a16:creationId xmlns:a16="http://schemas.microsoft.com/office/drawing/2014/main" id="{AB91D29F-3F59-DF87-6617-1F8177A0FD71}"/>
                  </a:ext>
                </a:extLst>
              </p:cNvPr>
              <p:cNvPicPr/>
              <p:nvPr/>
            </p:nvPicPr>
            <p:blipFill>
              <a:blip r:embed="rId51"/>
              <a:stretch>
                <a:fillRect/>
              </a:stretch>
            </p:blipFill>
            <p:spPr>
              <a:xfrm>
                <a:off x="454020" y="5350020"/>
                <a:ext cx="2340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2" name="Ink 81">
                <a:extLst>
                  <a:ext uri="{FF2B5EF4-FFF2-40B4-BE49-F238E27FC236}">
                    <a16:creationId xmlns:a16="http://schemas.microsoft.com/office/drawing/2014/main" id="{6B42163A-3047-0B70-104D-7112FEBC21F0}"/>
                  </a:ext>
                </a:extLst>
              </p14:cNvPr>
              <p14:cNvContentPartPr/>
              <p14:nvPr/>
            </p14:nvContentPartPr>
            <p14:xfrm>
              <a:off x="470220" y="5207820"/>
              <a:ext cx="2873520" cy="151200"/>
            </p14:xfrm>
          </p:contentPart>
        </mc:Choice>
        <mc:Fallback>
          <p:pic>
            <p:nvPicPr>
              <p:cNvPr id="82" name="Ink 81">
                <a:extLst>
                  <a:ext uri="{FF2B5EF4-FFF2-40B4-BE49-F238E27FC236}">
                    <a16:creationId xmlns:a16="http://schemas.microsoft.com/office/drawing/2014/main" id="{6B42163A-3047-0B70-104D-7112FEBC21F0}"/>
                  </a:ext>
                </a:extLst>
              </p:cNvPr>
              <p:cNvPicPr/>
              <p:nvPr/>
            </p:nvPicPr>
            <p:blipFill>
              <a:blip r:embed="rId53"/>
              <a:stretch>
                <a:fillRect/>
              </a:stretch>
            </p:blipFill>
            <p:spPr>
              <a:xfrm>
                <a:off x="464100" y="5201700"/>
                <a:ext cx="28857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84" name="Ink 83">
                <a:extLst>
                  <a:ext uri="{FF2B5EF4-FFF2-40B4-BE49-F238E27FC236}">
                    <a16:creationId xmlns:a16="http://schemas.microsoft.com/office/drawing/2014/main" id="{03C4BB2E-6C90-127D-2517-D6C40D14DBEC}"/>
                  </a:ext>
                </a:extLst>
              </p14:cNvPr>
              <p14:cNvContentPartPr/>
              <p14:nvPr/>
            </p14:nvContentPartPr>
            <p14:xfrm>
              <a:off x="484620" y="5394660"/>
              <a:ext cx="2795760" cy="413640"/>
            </p14:xfrm>
          </p:contentPart>
        </mc:Choice>
        <mc:Fallback>
          <p:pic>
            <p:nvPicPr>
              <p:cNvPr id="84" name="Ink 83">
                <a:extLst>
                  <a:ext uri="{FF2B5EF4-FFF2-40B4-BE49-F238E27FC236}">
                    <a16:creationId xmlns:a16="http://schemas.microsoft.com/office/drawing/2014/main" id="{03C4BB2E-6C90-127D-2517-D6C40D14DBEC}"/>
                  </a:ext>
                </a:extLst>
              </p:cNvPr>
              <p:cNvPicPr/>
              <p:nvPr/>
            </p:nvPicPr>
            <p:blipFill>
              <a:blip r:embed="rId55"/>
              <a:stretch>
                <a:fillRect/>
              </a:stretch>
            </p:blipFill>
            <p:spPr>
              <a:xfrm>
                <a:off x="478500" y="5388540"/>
                <a:ext cx="280800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85" name="Ink 84">
                <a:extLst>
                  <a:ext uri="{FF2B5EF4-FFF2-40B4-BE49-F238E27FC236}">
                    <a16:creationId xmlns:a16="http://schemas.microsoft.com/office/drawing/2014/main" id="{2623F1BC-0D1E-B59C-2502-0EA171F41543}"/>
                  </a:ext>
                </a:extLst>
              </p14:cNvPr>
              <p14:cNvContentPartPr/>
              <p14:nvPr/>
            </p14:nvContentPartPr>
            <p14:xfrm>
              <a:off x="3257340" y="5247420"/>
              <a:ext cx="43560" cy="513360"/>
            </p14:xfrm>
          </p:contentPart>
        </mc:Choice>
        <mc:Fallback>
          <p:pic>
            <p:nvPicPr>
              <p:cNvPr id="85" name="Ink 84">
                <a:extLst>
                  <a:ext uri="{FF2B5EF4-FFF2-40B4-BE49-F238E27FC236}">
                    <a16:creationId xmlns:a16="http://schemas.microsoft.com/office/drawing/2014/main" id="{2623F1BC-0D1E-B59C-2502-0EA171F41543}"/>
                  </a:ext>
                </a:extLst>
              </p:cNvPr>
              <p:cNvPicPr/>
              <p:nvPr/>
            </p:nvPicPr>
            <p:blipFill>
              <a:blip r:embed="rId57"/>
              <a:stretch>
                <a:fillRect/>
              </a:stretch>
            </p:blipFill>
            <p:spPr>
              <a:xfrm>
                <a:off x="3251220" y="5241300"/>
                <a:ext cx="55800" cy="525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7" name="Ink 86">
                <a:extLst>
                  <a:ext uri="{FF2B5EF4-FFF2-40B4-BE49-F238E27FC236}">
                    <a16:creationId xmlns:a16="http://schemas.microsoft.com/office/drawing/2014/main" id="{9E982F1A-E9A6-E002-4693-E650694217A3}"/>
                  </a:ext>
                </a:extLst>
              </p14:cNvPr>
              <p14:cNvContentPartPr/>
              <p14:nvPr/>
            </p14:nvContentPartPr>
            <p14:xfrm>
              <a:off x="977460" y="5377020"/>
              <a:ext cx="16560" cy="334800"/>
            </p14:xfrm>
          </p:contentPart>
        </mc:Choice>
        <mc:Fallback>
          <p:pic>
            <p:nvPicPr>
              <p:cNvPr id="87" name="Ink 86">
                <a:extLst>
                  <a:ext uri="{FF2B5EF4-FFF2-40B4-BE49-F238E27FC236}">
                    <a16:creationId xmlns:a16="http://schemas.microsoft.com/office/drawing/2014/main" id="{9E982F1A-E9A6-E002-4693-E650694217A3}"/>
                  </a:ext>
                </a:extLst>
              </p:cNvPr>
              <p:cNvPicPr/>
              <p:nvPr/>
            </p:nvPicPr>
            <p:blipFill>
              <a:blip r:embed="rId59"/>
              <a:stretch>
                <a:fillRect/>
              </a:stretch>
            </p:blipFill>
            <p:spPr>
              <a:xfrm>
                <a:off x="971340" y="5370900"/>
                <a:ext cx="2880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88" name="Ink 87">
                <a:extLst>
                  <a:ext uri="{FF2B5EF4-FFF2-40B4-BE49-F238E27FC236}">
                    <a16:creationId xmlns:a16="http://schemas.microsoft.com/office/drawing/2014/main" id="{697DD978-231C-129B-8044-89D1FB2D5936}"/>
                  </a:ext>
                </a:extLst>
              </p14:cNvPr>
              <p14:cNvContentPartPr/>
              <p14:nvPr/>
            </p14:nvContentPartPr>
            <p14:xfrm>
              <a:off x="742380" y="5438220"/>
              <a:ext cx="65520" cy="232200"/>
            </p14:xfrm>
          </p:contentPart>
        </mc:Choice>
        <mc:Fallback>
          <p:pic>
            <p:nvPicPr>
              <p:cNvPr id="88" name="Ink 87">
                <a:extLst>
                  <a:ext uri="{FF2B5EF4-FFF2-40B4-BE49-F238E27FC236}">
                    <a16:creationId xmlns:a16="http://schemas.microsoft.com/office/drawing/2014/main" id="{697DD978-231C-129B-8044-89D1FB2D5936}"/>
                  </a:ext>
                </a:extLst>
              </p:cNvPr>
              <p:cNvPicPr/>
              <p:nvPr/>
            </p:nvPicPr>
            <p:blipFill>
              <a:blip r:embed="rId61"/>
              <a:stretch>
                <a:fillRect/>
              </a:stretch>
            </p:blipFill>
            <p:spPr>
              <a:xfrm>
                <a:off x="736260" y="5432100"/>
                <a:ext cx="777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90" name="Ink 89">
                <a:extLst>
                  <a:ext uri="{FF2B5EF4-FFF2-40B4-BE49-F238E27FC236}">
                    <a16:creationId xmlns:a16="http://schemas.microsoft.com/office/drawing/2014/main" id="{142F5FAC-62AC-EF6E-F7CD-E00B1D7CF5A8}"/>
                  </a:ext>
                </a:extLst>
              </p14:cNvPr>
              <p14:cNvContentPartPr/>
              <p14:nvPr/>
            </p14:nvContentPartPr>
            <p14:xfrm>
              <a:off x="1174380" y="5501220"/>
              <a:ext cx="118080" cy="144000"/>
            </p14:xfrm>
          </p:contentPart>
        </mc:Choice>
        <mc:Fallback>
          <p:pic>
            <p:nvPicPr>
              <p:cNvPr id="90" name="Ink 89">
                <a:extLst>
                  <a:ext uri="{FF2B5EF4-FFF2-40B4-BE49-F238E27FC236}">
                    <a16:creationId xmlns:a16="http://schemas.microsoft.com/office/drawing/2014/main" id="{142F5FAC-62AC-EF6E-F7CD-E00B1D7CF5A8}"/>
                  </a:ext>
                </a:extLst>
              </p:cNvPr>
              <p:cNvPicPr/>
              <p:nvPr/>
            </p:nvPicPr>
            <p:blipFill>
              <a:blip r:embed="rId63"/>
              <a:stretch>
                <a:fillRect/>
              </a:stretch>
            </p:blipFill>
            <p:spPr>
              <a:xfrm>
                <a:off x="1168260" y="5495100"/>
                <a:ext cx="1303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1" name="Ink 90">
                <a:extLst>
                  <a:ext uri="{FF2B5EF4-FFF2-40B4-BE49-F238E27FC236}">
                    <a16:creationId xmlns:a16="http://schemas.microsoft.com/office/drawing/2014/main" id="{8D790B87-D230-2994-42CE-BF77B82A8025}"/>
                  </a:ext>
                </a:extLst>
              </p14:cNvPr>
              <p14:cNvContentPartPr/>
              <p14:nvPr/>
            </p14:nvContentPartPr>
            <p14:xfrm>
              <a:off x="1519260" y="5314740"/>
              <a:ext cx="38520" cy="396360"/>
            </p14:xfrm>
          </p:contentPart>
        </mc:Choice>
        <mc:Fallback>
          <p:pic>
            <p:nvPicPr>
              <p:cNvPr id="91" name="Ink 90">
                <a:extLst>
                  <a:ext uri="{FF2B5EF4-FFF2-40B4-BE49-F238E27FC236}">
                    <a16:creationId xmlns:a16="http://schemas.microsoft.com/office/drawing/2014/main" id="{8D790B87-D230-2994-42CE-BF77B82A8025}"/>
                  </a:ext>
                </a:extLst>
              </p:cNvPr>
              <p:cNvPicPr/>
              <p:nvPr/>
            </p:nvPicPr>
            <p:blipFill>
              <a:blip r:embed="rId65"/>
              <a:stretch>
                <a:fillRect/>
              </a:stretch>
            </p:blipFill>
            <p:spPr>
              <a:xfrm>
                <a:off x="1513140" y="5308620"/>
                <a:ext cx="5076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93" name="Ink 92">
                <a:extLst>
                  <a:ext uri="{FF2B5EF4-FFF2-40B4-BE49-F238E27FC236}">
                    <a16:creationId xmlns:a16="http://schemas.microsoft.com/office/drawing/2014/main" id="{84B6A8AD-FC74-235D-8F0B-A024C104DA1D}"/>
                  </a:ext>
                </a:extLst>
              </p14:cNvPr>
              <p14:cNvContentPartPr/>
              <p14:nvPr/>
            </p14:nvContentPartPr>
            <p14:xfrm>
              <a:off x="1919580" y="5321220"/>
              <a:ext cx="53280" cy="442440"/>
            </p14:xfrm>
          </p:contentPart>
        </mc:Choice>
        <mc:Fallback>
          <p:pic>
            <p:nvPicPr>
              <p:cNvPr id="93" name="Ink 92">
                <a:extLst>
                  <a:ext uri="{FF2B5EF4-FFF2-40B4-BE49-F238E27FC236}">
                    <a16:creationId xmlns:a16="http://schemas.microsoft.com/office/drawing/2014/main" id="{84B6A8AD-FC74-235D-8F0B-A024C104DA1D}"/>
                  </a:ext>
                </a:extLst>
              </p:cNvPr>
              <p:cNvPicPr/>
              <p:nvPr/>
            </p:nvPicPr>
            <p:blipFill>
              <a:blip r:embed="rId67"/>
              <a:stretch>
                <a:fillRect/>
              </a:stretch>
            </p:blipFill>
            <p:spPr>
              <a:xfrm>
                <a:off x="1913460" y="5315100"/>
                <a:ext cx="6552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4" name="Ink 93">
                <a:extLst>
                  <a:ext uri="{FF2B5EF4-FFF2-40B4-BE49-F238E27FC236}">
                    <a16:creationId xmlns:a16="http://schemas.microsoft.com/office/drawing/2014/main" id="{5F41A148-F0A8-0C9D-7525-2AA9DAD1F8CB}"/>
                  </a:ext>
                </a:extLst>
              </p14:cNvPr>
              <p14:cNvContentPartPr/>
              <p14:nvPr/>
            </p14:nvContentPartPr>
            <p14:xfrm>
              <a:off x="2345460" y="5290260"/>
              <a:ext cx="47520" cy="452160"/>
            </p14:xfrm>
          </p:contentPart>
        </mc:Choice>
        <mc:Fallback>
          <p:pic>
            <p:nvPicPr>
              <p:cNvPr id="94" name="Ink 93">
                <a:extLst>
                  <a:ext uri="{FF2B5EF4-FFF2-40B4-BE49-F238E27FC236}">
                    <a16:creationId xmlns:a16="http://schemas.microsoft.com/office/drawing/2014/main" id="{5F41A148-F0A8-0C9D-7525-2AA9DAD1F8CB}"/>
                  </a:ext>
                </a:extLst>
              </p:cNvPr>
              <p:cNvPicPr/>
              <p:nvPr/>
            </p:nvPicPr>
            <p:blipFill>
              <a:blip r:embed="rId69"/>
              <a:stretch>
                <a:fillRect/>
              </a:stretch>
            </p:blipFill>
            <p:spPr>
              <a:xfrm>
                <a:off x="2339340" y="5284140"/>
                <a:ext cx="5976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95" name="Ink 94">
                <a:extLst>
                  <a:ext uri="{FF2B5EF4-FFF2-40B4-BE49-F238E27FC236}">
                    <a16:creationId xmlns:a16="http://schemas.microsoft.com/office/drawing/2014/main" id="{723713DC-4F99-28A0-16B3-888FC074B71C}"/>
                  </a:ext>
                </a:extLst>
              </p14:cNvPr>
              <p14:cNvContentPartPr/>
              <p14:nvPr/>
            </p14:nvContentPartPr>
            <p14:xfrm>
              <a:off x="2827500" y="5258220"/>
              <a:ext cx="26640" cy="435600"/>
            </p14:xfrm>
          </p:contentPart>
        </mc:Choice>
        <mc:Fallback>
          <p:pic>
            <p:nvPicPr>
              <p:cNvPr id="95" name="Ink 94">
                <a:extLst>
                  <a:ext uri="{FF2B5EF4-FFF2-40B4-BE49-F238E27FC236}">
                    <a16:creationId xmlns:a16="http://schemas.microsoft.com/office/drawing/2014/main" id="{723713DC-4F99-28A0-16B3-888FC074B71C}"/>
                  </a:ext>
                </a:extLst>
              </p:cNvPr>
              <p:cNvPicPr/>
              <p:nvPr/>
            </p:nvPicPr>
            <p:blipFill>
              <a:blip r:embed="rId71"/>
              <a:stretch>
                <a:fillRect/>
              </a:stretch>
            </p:blipFill>
            <p:spPr>
              <a:xfrm>
                <a:off x="2821380" y="5252100"/>
                <a:ext cx="3888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0" name="Ink 99">
                <a:extLst>
                  <a:ext uri="{FF2B5EF4-FFF2-40B4-BE49-F238E27FC236}">
                    <a16:creationId xmlns:a16="http://schemas.microsoft.com/office/drawing/2014/main" id="{B9B16DC1-433B-67F5-A788-EDF9E0D1136E}"/>
                  </a:ext>
                </a:extLst>
              </p14:cNvPr>
              <p14:cNvContentPartPr/>
              <p14:nvPr/>
            </p14:nvContentPartPr>
            <p14:xfrm>
              <a:off x="1690260" y="5415180"/>
              <a:ext cx="172800" cy="221400"/>
            </p14:xfrm>
          </p:contentPart>
        </mc:Choice>
        <mc:Fallback>
          <p:pic>
            <p:nvPicPr>
              <p:cNvPr id="100" name="Ink 99">
                <a:extLst>
                  <a:ext uri="{FF2B5EF4-FFF2-40B4-BE49-F238E27FC236}">
                    <a16:creationId xmlns:a16="http://schemas.microsoft.com/office/drawing/2014/main" id="{B9B16DC1-433B-67F5-A788-EDF9E0D1136E}"/>
                  </a:ext>
                </a:extLst>
              </p:cNvPr>
              <p:cNvPicPr/>
              <p:nvPr/>
            </p:nvPicPr>
            <p:blipFill>
              <a:blip r:embed="rId73"/>
              <a:stretch>
                <a:fillRect/>
              </a:stretch>
            </p:blipFill>
            <p:spPr>
              <a:xfrm>
                <a:off x="1684140" y="5409060"/>
                <a:ext cx="1850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02" name="Ink 101">
                <a:extLst>
                  <a:ext uri="{FF2B5EF4-FFF2-40B4-BE49-F238E27FC236}">
                    <a16:creationId xmlns:a16="http://schemas.microsoft.com/office/drawing/2014/main" id="{B4BC4FB8-7CA1-C74A-940E-D2A977DC1D84}"/>
                  </a:ext>
                </a:extLst>
              </p14:cNvPr>
              <p14:cNvContentPartPr/>
              <p14:nvPr/>
            </p14:nvContentPartPr>
            <p14:xfrm>
              <a:off x="2188860" y="5540460"/>
              <a:ext cx="128880" cy="158400"/>
            </p14:xfrm>
          </p:contentPart>
        </mc:Choice>
        <mc:Fallback>
          <p:pic>
            <p:nvPicPr>
              <p:cNvPr id="102" name="Ink 101">
                <a:extLst>
                  <a:ext uri="{FF2B5EF4-FFF2-40B4-BE49-F238E27FC236}">
                    <a16:creationId xmlns:a16="http://schemas.microsoft.com/office/drawing/2014/main" id="{B4BC4FB8-7CA1-C74A-940E-D2A977DC1D84}"/>
                  </a:ext>
                </a:extLst>
              </p:cNvPr>
              <p:cNvPicPr/>
              <p:nvPr/>
            </p:nvPicPr>
            <p:blipFill>
              <a:blip r:embed="rId75"/>
              <a:stretch>
                <a:fillRect/>
              </a:stretch>
            </p:blipFill>
            <p:spPr>
              <a:xfrm>
                <a:off x="2182740" y="5534340"/>
                <a:ext cx="1411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03" name="Ink 102">
                <a:extLst>
                  <a:ext uri="{FF2B5EF4-FFF2-40B4-BE49-F238E27FC236}">
                    <a16:creationId xmlns:a16="http://schemas.microsoft.com/office/drawing/2014/main" id="{076276D0-088F-2439-262B-CC7146CF34F0}"/>
                  </a:ext>
                </a:extLst>
              </p14:cNvPr>
              <p14:cNvContentPartPr/>
              <p14:nvPr/>
            </p14:nvContentPartPr>
            <p14:xfrm>
              <a:off x="2552100" y="5488260"/>
              <a:ext cx="185760" cy="177480"/>
            </p14:xfrm>
          </p:contentPart>
        </mc:Choice>
        <mc:Fallback>
          <p:pic>
            <p:nvPicPr>
              <p:cNvPr id="103" name="Ink 102">
                <a:extLst>
                  <a:ext uri="{FF2B5EF4-FFF2-40B4-BE49-F238E27FC236}">
                    <a16:creationId xmlns:a16="http://schemas.microsoft.com/office/drawing/2014/main" id="{076276D0-088F-2439-262B-CC7146CF34F0}"/>
                  </a:ext>
                </a:extLst>
              </p:cNvPr>
              <p:cNvPicPr/>
              <p:nvPr/>
            </p:nvPicPr>
            <p:blipFill>
              <a:blip r:embed="rId77"/>
              <a:stretch>
                <a:fillRect/>
              </a:stretch>
            </p:blipFill>
            <p:spPr>
              <a:xfrm>
                <a:off x="2545980" y="5482140"/>
                <a:ext cx="1980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97" name="Ink 96">
                <a:extLst>
                  <a:ext uri="{FF2B5EF4-FFF2-40B4-BE49-F238E27FC236}">
                    <a16:creationId xmlns:a16="http://schemas.microsoft.com/office/drawing/2014/main" id="{8B3F7828-DF5D-C117-C1A0-FDB15034C07F}"/>
                  </a:ext>
                </a:extLst>
              </p14:cNvPr>
              <p14:cNvContentPartPr/>
              <p14:nvPr/>
            </p14:nvContentPartPr>
            <p14:xfrm>
              <a:off x="3717060" y="5490420"/>
              <a:ext cx="336240" cy="33120"/>
            </p14:xfrm>
          </p:contentPart>
        </mc:Choice>
        <mc:Fallback>
          <p:pic>
            <p:nvPicPr>
              <p:cNvPr id="97" name="Ink 96">
                <a:extLst>
                  <a:ext uri="{FF2B5EF4-FFF2-40B4-BE49-F238E27FC236}">
                    <a16:creationId xmlns:a16="http://schemas.microsoft.com/office/drawing/2014/main" id="{8B3F7828-DF5D-C117-C1A0-FDB15034C07F}"/>
                  </a:ext>
                </a:extLst>
              </p:cNvPr>
              <p:cNvPicPr/>
              <p:nvPr/>
            </p:nvPicPr>
            <p:blipFill>
              <a:blip r:embed="rId79"/>
              <a:stretch>
                <a:fillRect/>
              </a:stretch>
            </p:blipFill>
            <p:spPr>
              <a:xfrm>
                <a:off x="3710940" y="5484300"/>
                <a:ext cx="3484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8" name="Ink 97">
                <a:extLst>
                  <a:ext uri="{FF2B5EF4-FFF2-40B4-BE49-F238E27FC236}">
                    <a16:creationId xmlns:a16="http://schemas.microsoft.com/office/drawing/2014/main" id="{A0CA48D1-409A-0AD9-979C-06E9131B3E96}"/>
                  </a:ext>
                </a:extLst>
              </p14:cNvPr>
              <p14:cNvContentPartPr/>
              <p14:nvPr/>
            </p14:nvContentPartPr>
            <p14:xfrm>
              <a:off x="3987060" y="5408700"/>
              <a:ext cx="166320" cy="204480"/>
            </p14:xfrm>
          </p:contentPart>
        </mc:Choice>
        <mc:Fallback>
          <p:pic>
            <p:nvPicPr>
              <p:cNvPr id="98" name="Ink 97">
                <a:extLst>
                  <a:ext uri="{FF2B5EF4-FFF2-40B4-BE49-F238E27FC236}">
                    <a16:creationId xmlns:a16="http://schemas.microsoft.com/office/drawing/2014/main" id="{A0CA48D1-409A-0AD9-979C-06E9131B3E96}"/>
                  </a:ext>
                </a:extLst>
              </p:cNvPr>
              <p:cNvPicPr/>
              <p:nvPr/>
            </p:nvPicPr>
            <p:blipFill>
              <a:blip r:embed="rId81"/>
              <a:stretch>
                <a:fillRect/>
              </a:stretch>
            </p:blipFill>
            <p:spPr>
              <a:xfrm>
                <a:off x="3980940" y="5402580"/>
                <a:ext cx="178560" cy="216720"/>
              </a:xfrm>
              <a:prstGeom prst="rect">
                <a:avLst/>
              </a:prstGeom>
            </p:spPr>
          </p:pic>
        </mc:Fallback>
      </mc:AlternateContent>
    </p:spTree>
    <p:extLst>
      <p:ext uri="{BB962C8B-B14F-4D97-AF65-F5344CB8AC3E}">
        <p14:creationId xmlns:p14="http://schemas.microsoft.com/office/powerpoint/2010/main" val="937070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6950" y="76200"/>
            <a:ext cx="5226050" cy="582930"/>
          </a:xfrm>
        </p:spPr>
        <p:txBody>
          <a:bodyPr/>
          <a:lstStyle/>
          <a:p>
            <a:r>
              <a:rPr lang="en-US" b="1" dirty="0">
                <a:solidFill>
                  <a:srgbClr val="CC3300"/>
                </a:solidFill>
                <a:latin typeface="+mj-lt"/>
                <a:sym typeface="+mn-ea"/>
              </a:rPr>
              <a:t>Exercise</a:t>
            </a:r>
            <a:endParaRPr lang="en-US"/>
          </a:p>
        </p:txBody>
      </p:sp>
      <p:sp>
        <p:nvSpPr>
          <p:cNvPr id="3" name="Content Placeholder 2"/>
          <p:cNvSpPr>
            <a:spLocks noGrp="1"/>
          </p:cNvSpPr>
          <p:nvPr>
            <p:ph idx="1"/>
          </p:nvPr>
        </p:nvSpPr>
        <p:spPr>
          <a:xfrm>
            <a:off x="457200" y="533400"/>
            <a:ext cx="8229600" cy="4525963"/>
          </a:xfrm>
        </p:spPr>
        <p:txBody>
          <a:bodyPr/>
          <a:lstStyle/>
          <a:p>
            <a:pPr marL="0" indent="0">
              <a:buNone/>
            </a:pPr>
            <a:r>
              <a:rPr lang="en-US" altLang="en-US" sz="1800"/>
              <a:t>Consider the following pseudocode:</a:t>
            </a:r>
          </a:p>
          <a:p>
            <a:pPr marL="0" indent="0">
              <a:buNone/>
            </a:pPr>
            <a:r>
              <a:rPr lang="en-US" altLang="en-US" sz="1800"/>
              <a:t>declare a queue of characters, which is implemented by circular array of size 6.</a:t>
            </a:r>
          </a:p>
          <a:p>
            <a:pPr marL="0" indent="0">
              <a:buNone/>
            </a:pPr>
            <a:r>
              <a:rPr lang="en-US" altLang="en-US" sz="1800"/>
              <a:t>while(there are more characters in the word to read)</a:t>
            </a:r>
          </a:p>
          <a:p>
            <a:pPr marL="0" indent="0">
              <a:buNone/>
            </a:pPr>
            <a:r>
              <a:rPr lang="en-US" altLang="en-US" sz="1800"/>
              <a:t>{    read a character</a:t>
            </a:r>
          </a:p>
          <a:p>
            <a:pPr marL="0" indent="0">
              <a:buNone/>
            </a:pPr>
            <a:r>
              <a:rPr lang="en-US" altLang="en-US" sz="1800"/>
              <a:t>     if a character is ‘*’ then</a:t>
            </a:r>
          </a:p>
          <a:p>
            <a:pPr marL="0" indent="457200">
              <a:buNone/>
            </a:pPr>
            <a:r>
              <a:rPr lang="en-US" altLang="en-US" sz="1800"/>
              <a:t>dequeue the queue</a:t>
            </a:r>
          </a:p>
          <a:p>
            <a:pPr marL="0" indent="0">
              <a:buNone/>
            </a:pPr>
            <a:r>
              <a:rPr lang="en-US" altLang="en-US" sz="1800"/>
              <a:t>    else</a:t>
            </a:r>
          </a:p>
          <a:p>
            <a:pPr marL="0" indent="457200">
              <a:buNone/>
            </a:pPr>
            <a:r>
              <a:rPr lang="en-US" altLang="en-US" sz="1800"/>
              <a:t>enqueue the character into the queue</a:t>
            </a:r>
          </a:p>
          <a:p>
            <a:pPr marL="0" indent="0">
              <a:buNone/>
            </a:pPr>
            <a:r>
              <a:rPr lang="en-US" altLang="en-US" sz="1800"/>
              <a:t>}</a:t>
            </a:r>
          </a:p>
          <a:p>
            <a:pPr marL="0" indent="0">
              <a:buNone/>
            </a:pPr>
            <a:r>
              <a:rPr lang="en-US" altLang="en-US" sz="1800"/>
              <a:t>How the queue looks like after processing the input "Hello****Worl**d*"?</a:t>
            </a:r>
          </a:p>
        </p:txBody>
      </p:sp>
      <p:pic>
        <p:nvPicPr>
          <p:cNvPr id="4" name="Picture 3"/>
          <p:cNvPicPr>
            <a:picLocks noChangeAspect="1"/>
          </p:cNvPicPr>
          <p:nvPr/>
        </p:nvPicPr>
        <p:blipFill>
          <a:blip r:embed="rId3"/>
          <a:stretch>
            <a:fillRect/>
          </a:stretch>
        </p:blipFill>
        <p:spPr>
          <a:xfrm>
            <a:off x="304800" y="3810000"/>
            <a:ext cx="5585460" cy="2980690"/>
          </a:xfrm>
          <a:prstGeom prst="rect">
            <a:avLst/>
          </a:prstGeom>
        </p:spPr>
      </p:pic>
      <p:pic>
        <p:nvPicPr>
          <p:cNvPr id="5" name="Picture 4"/>
          <p:cNvPicPr>
            <a:picLocks noChangeAspect="1"/>
          </p:cNvPicPr>
          <p:nvPr/>
        </p:nvPicPr>
        <p:blipFill>
          <a:blip r:embed="rId4"/>
          <a:stretch>
            <a:fillRect/>
          </a:stretch>
        </p:blipFill>
        <p:spPr>
          <a:xfrm>
            <a:off x="7315200" y="4343400"/>
            <a:ext cx="880110" cy="2159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5123"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4</a:t>
            </a:fld>
            <a:r>
              <a:rPr sz="1200" b="0" dirty="0">
                <a:solidFill>
                  <a:srgbClr val="898989"/>
                </a:solidFill>
              </a:rPr>
              <a:t>/21</a:t>
            </a:r>
          </a:p>
        </p:txBody>
      </p:sp>
      <p:sp>
        <p:nvSpPr>
          <p:cNvPr id="5124" name="Rectangle 2"/>
          <p:cNvSpPr>
            <a:spLocks noGrp="1"/>
          </p:cNvSpPr>
          <p:nvPr>
            <p:ph type="title"/>
          </p:nvPr>
        </p:nvSpPr>
        <p:spPr>
          <a:xfrm>
            <a:off x="460375" y="495300"/>
            <a:ext cx="8229600" cy="701675"/>
          </a:xfrm>
        </p:spPr>
        <p:txBody>
          <a:bodyPr vert="horz" wrap="square" lIns="91440" tIns="45720" rIns="91440" bIns="45720" anchor="ctr" anchorCtr="0">
            <a:spAutoFit/>
          </a:bodyPr>
          <a:lstStyle/>
          <a:p>
            <a:r>
              <a:rPr sz="4000" b="1" dirty="0">
                <a:solidFill>
                  <a:srgbClr val="CC3300"/>
                </a:solidFill>
              </a:rPr>
              <a:t>Operations on a queue</a:t>
            </a:r>
          </a:p>
        </p:txBody>
      </p:sp>
      <p:sp>
        <p:nvSpPr>
          <p:cNvPr id="4"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4</a:t>
            </a:fld>
            <a:endParaRPr lang="en-US" sz="1200" dirty="0">
              <a:solidFill>
                <a:srgbClr val="FFFFFF"/>
              </a:solidFill>
              <a:latin typeface="Arial" panose="020B0604020202020204" pitchFamily="34" charset="0"/>
            </a:endParaRPr>
          </a:p>
        </p:txBody>
      </p:sp>
      <p:sp>
        <p:nvSpPr>
          <p:cNvPr id="5126" name="Rectangle 3"/>
          <p:cNvSpPr>
            <a:spLocks noGrp="1"/>
          </p:cNvSpPr>
          <p:nvPr>
            <p:ph sz="quarter" idx="1"/>
          </p:nvPr>
        </p:nvSpPr>
        <p:spPr>
          <a:xfrm>
            <a:off x="457200" y="1447800"/>
            <a:ext cx="8229600" cy="4619625"/>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dirty="0"/>
              <a:t>The following operations are needed to properly manage a queue:</a:t>
            </a:r>
          </a:p>
          <a:p>
            <a:pPr marL="640080" lvl="1" indent="-273050"/>
            <a:r>
              <a:rPr sz="2400" i="1" dirty="0"/>
              <a:t>clear() </a:t>
            </a:r>
            <a:r>
              <a:rPr sz="2400" dirty="0"/>
              <a:t>— Clear the queue</a:t>
            </a:r>
          </a:p>
          <a:p>
            <a:pPr marL="640080" lvl="1" indent="-273050"/>
            <a:r>
              <a:rPr sz="2400" i="1" dirty="0"/>
              <a:t>isEmpty() </a:t>
            </a:r>
            <a:r>
              <a:rPr sz="2400" dirty="0"/>
              <a:t>— Check to see if the queue is empty</a:t>
            </a:r>
          </a:p>
          <a:p>
            <a:pPr marL="640080" lvl="1" indent="-273050"/>
            <a:r>
              <a:rPr sz="2400" i="1" dirty="0"/>
              <a:t>enqueue(el) </a:t>
            </a:r>
            <a:r>
              <a:rPr sz="2400" dirty="0"/>
              <a:t>— Put the element </a:t>
            </a:r>
            <a:r>
              <a:rPr sz="2400" i="1" dirty="0"/>
              <a:t>el </a:t>
            </a:r>
            <a:r>
              <a:rPr sz="2400" dirty="0"/>
              <a:t>at the end of the queue</a:t>
            </a:r>
          </a:p>
          <a:p>
            <a:pPr marL="640080" lvl="1" indent="-273050"/>
            <a:r>
              <a:rPr sz="2400" i="1" dirty="0"/>
              <a:t>dequeue() </a:t>
            </a:r>
            <a:r>
              <a:rPr sz="2400" dirty="0"/>
              <a:t>— Take the first element from the queue</a:t>
            </a:r>
          </a:p>
          <a:p>
            <a:pPr marL="640080" lvl="1" indent="-273050"/>
            <a:r>
              <a:rPr sz="2400" i="1" dirty="0"/>
              <a:t>front() </a:t>
            </a:r>
            <a:r>
              <a:rPr sz="2400" dirty="0"/>
              <a:t>— Return the first element in the queue without removing it</a:t>
            </a:r>
          </a:p>
          <a:p>
            <a:pPr marL="319405" lvl="0" indent="-319405"/>
            <a:r>
              <a:rPr dirty="0"/>
              <a:t>Exceptions</a:t>
            </a:r>
          </a:p>
          <a:p>
            <a:pPr marL="640080" lvl="1" indent="-273050"/>
            <a:r>
              <a:rPr sz="2400" dirty="0"/>
              <a:t>Attempting the execution of dequeue or front on an empty queue throws an EmptyQueueException </a:t>
            </a:r>
          </a:p>
        </p:txBody>
      </p:sp>
      <p:sp>
        <p:nvSpPr>
          <p:cNvPr id="5127" name="Text Box 5"/>
          <p:cNvSpPr txBox="1"/>
          <p:nvPr/>
        </p:nvSpPr>
        <p:spPr>
          <a:xfrm>
            <a:off x="2743200" y="4495800"/>
            <a:ext cx="5410200" cy="376238"/>
          </a:xfrm>
          <a:prstGeom prst="rect">
            <a:avLst/>
          </a:prstGeom>
          <a:solidFill>
            <a:srgbClr val="99CCFF"/>
          </a:solidFill>
          <a:ln w="9525" cap="flat" cmpd="sng">
            <a:solidFill>
              <a:schemeClr val="tx1"/>
            </a:solidFill>
            <a:prstDash val="solid"/>
            <a:miter/>
            <a:headEnd type="none" w="med" len="med"/>
            <a:tailEnd type="none" w="med" len="med"/>
          </a:ln>
        </p:spPr>
        <p:txBody>
          <a:bodyPr>
            <a:spAutoFit/>
          </a:bodyPr>
          <a:lstStyle/>
          <a:p>
            <a:pPr algn="ctr">
              <a:spcBef>
                <a:spcPct val="50000"/>
              </a:spcBef>
            </a:pPr>
            <a:r>
              <a:rPr sz="1800" b="0" dirty="0">
                <a:latin typeface="Arial" panose="020B0604020202020204" pitchFamily="34" charset="0"/>
              </a:rPr>
              <a:t>sometimes the peek() is named instead of front().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tretch>
            <a:fillRect/>
          </a:stretch>
        </p:blipFill>
        <p:spPr>
          <a:xfrm>
            <a:off x="228600" y="533400"/>
            <a:ext cx="8701405" cy="3380105"/>
          </a:xfrm>
          <a:prstGeom prst="rect">
            <a:avLst/>
          </a:prstGeom>
        </p:spPr>
      </p:pic>
      <p:sp>
        <p:nvSpPr>
          <p:cNvPr id="2" name="Title 1"/>
          <p:cNvSpPr>
            <a:spLocks noGrp="1"/>
          </p:cNvSpPr>
          <p:nvPr>
            <p:ph type="title"/>
          </p:nvPr>
        </p:nvSpPr>
        <p:spPr>
          <a:xfrm>
            <a:off x="6324600" y="76200"/>
            <a:ext cx="2680970" cy="941705"/>
          </a:xfrm>
        </p:spPr>
        <p:txBody>
          <a:bodyPr/>
          <a:lstStyle/>
          <a:p>
            <a:r>
              <a:rPr lang="en-US" b="1" dirty="0">
                <a:solidFill>
                  <a:srgbClr val="CC3300"/>
                </a:solidFill>
                <a:latin typeface="+mj-lt"/>
                <a:sym typeface="+mn-ea"/>
              </a:rPr>
              <a:t>Exercise</a:t>
            </a:r>
            <a:endParaRPr lang="en-US"/>
          </a:p>
        </p:txBody>
      </p:sp>
      <p:pic>
        <p:nvPicPr>
          <p:cNvPr id="8" name="Picture 7"/>
          <p:cNvPicPr>
            <a:picLocks noChangeAspect="1"/>
          </p:cNvPicPr>
          <p:nvPr/>
        </p:nvPicPr>
        <p:blipFill>
          <a:blip r:embed="rId4"/>
          <a:stretch>
            <a:fillRect/>
          </a:stretch>
        </p:blipFill>
        <p:spPr>
          <a:xfrm>
            <a:off x="1524000" y="3925570"/>
            <a:ext cx="5534025" cy="29838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391160" y="685800"/>
            <a:ext cx="8471535" cy="3210560"/>
          </a:xfrm>
          <a:prstGeom prst="rect">
            <a:avLst/>
          </a:prstGeom>
        </p:spPr>
      </p:pic>
      <p:sp>
        <p:nvSpPr>
          <p:cNvPr id="2" name="Title 1"/>
          <p:cNvSpPr>
            <a:spLocks noGrp="1"/>
          </p:cNvSpPr>
          <p:nvPr>
            <p:ph type="title"/>
          </p:nvPr>
        </p:nvSpPr>
        <p:spPr>
          <a:xfrm>
            <a:off x="6324600" y="76200"/>
            <a:ext cx="2680970" cy="711200"/>
          </a:xfrm>
        </p:spPr>
        <p:txBody>
          <a:bodyPr/>
          <a:lstStyle/>
          <a:p>
            <a:r>
              <a:rPr lang="en-US" b="1" dirty="0">
                <a:solidFill>
                  <a:srgbClr val="CC3300"/>
                </a:solidFill>
                <a:latin typeface="+mj-lt"/>
                <a:sym typeface="+mn-ea"/>
              </a:rPr>
              <a:t>Exercise</a:t>
            </a:r>
            <a:endParaRPr lang="en-US"/>
          </a:p>
        </p:txBody>
      </p:sp>
      <p:pic>
        <p:nvPicPr>
          <p:cNvPr id="7" name="Picture 6"/>
          <p:cNvPicPr>
            <a:picLocks noChangeAspect="1"/>
          </p:cNvPicPr>
          <p:nvPr/>
        </p:nvPicPr>
        <p:blipFill>
          <a:blip r:embed="rId4"/>
          <a:stretch>
            <a:fillRect/>
          </a:stretch>
        </p:blipFill>
        <p:spPr>
          <a:xfrm>
            <a:off x="1676400" y="3867150"/>
            <a:ext cx="5629275" cy="29908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304800" y="609600"/>
            <a:ext cx="8578850" cy="3406140"/>
          </a:xfrm>
          <a:prstGeom prst="rect">
            <a:avLst/>
          </a:prstGeom>
        </p:spPr>
      </p:pic>
      <p:pic>
        <p:nvPicPr>
          <p:cNvPr id="5" name="Picture 4"/>
          <p:cNvPicPr>
            <a:picLocks noChangeAspect="1"/>
          </p:cNvPicPr>
          <p:nvPr/>
        </p:nvPicPr>
        <p:blipFill>
          <a:blip r:embed="rId4"/>
          <a:stretch>
            <a:fillRect/>
          </a:stretch>
        </p:blipFill>
        <p:spPr>
          <a:xfrm>
            <a:off x="1524000" y="4015740"/>
            <a:ext cx="5562600" cy="2857500"/>
          </a:xfrm>
          <a:prstGeom prst="rect">
            <a:avLst/>
          </a:prstGeom>
        </p:spPr>
      </p:pic>
      <p:sp>
        <p:nvSpPr>
          <p:cNvPr id="2" name="Title 1"/>
          <p:cNvSpPr>
            <a:spLocks noGrp="1"/>
          </p:cNvSpPr>
          <p:nvPr>
            <p:ph type="title"/>
          </p:nvPr>
        </p:nvSpPr>
        <p:spPr>
          <a:xfrm>
            <a:off x="6629400" y="152400"/>
            <a:ext cx="2273935" cy="723265"/>
          </a:xfrm>
        </p:spPr>
        <p:txBody>
          <a:bodyPr/>
          <a:lstStyle/>
          <a:p>
            <a:r>
              <a:rPr lang="en-US" b="1" dirty="0">
                <a:solidFill>
                  <a:srgbClr val="CC3300"/>
                </a:solidFill>
                <a:latin typeface="+mj-lt"/>
                <a:sym typeface="+mn-ea"/>
              </a:rPr>
              <a:t>Exercise</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txBox="1">
            <a:spLocks noGrp="1"/>
          </p:cNvSpPr>
          <p:nvPr>
            <p:ph type="ftr" sz="quarter" idx="11"/>
          </p:nvPr>
        </p:nvSpPr>
        <p:spPr>
          <a:noFill/>
          <a:ln>
            <a:noFill/>
          </a:ln>
        </p:spPr>
        <p:txBody>
          <a:bodyPr anchor="ctr" anchorCtr="0"/>
          <a:lstStyle/>
          <a:p>
            <a:pPr marL="0" indent="0" algn="ctr" eaLnBrk="1" hangingPunct="1">
              <a:spcBef>
                <a:spcPct val="0"/>
              </a:spcBef>
              <a:buFontTx/>
              <a:buNone/>
            </a:pPr>
            <a:r>
              <a:rPr sz="1200" dirty="0">
                <a:solidFill>
                  <a:srgbClr val="898989"/>
                </a:solidFill>
                <a:latin typeface="Arial" panose="020B0604020202020204" pitchFamily="34" charset="0"/>
              </a:rPr>
              <a:t>Data Structures and Algorithms in Java </a:t>
            </a:r>
          </a:p>
        </p:txBody>
      </p:sp>
      <p:sp>
        <p:nvSpPr>
          <p:cNvPr id="32771" name="Slide Number Placeholder 5"/>
          <p:cNvSpPr txBox="1">
            <a:spLocks noGrp="1"/>
          </p:cNvSpPr>
          <p:nvPr>
            <p:ph type="sldNum" sz="quarter" idx="12"/>
          </p:nvPr>
        </p:nvSpPr>
        <p:spPr>
          <a:noFill/>
          <a:ln>
            <a:noFill/>
          </a:ln>
        </p:spPr>
        <p:txBody>
          <a:bodyPr anchor="ctr" anchorCtr="0"/>
          <a:lstStyle/>
          <a:p>
            <a:pPr marL="0" indent="0" algn="r" eaLnBrk="1" hangingPunct="1">
              <a:spcBef>
                <a:spcPct val="0"/>
              </a:spcBef>
              <a:buFontTx/>
              <a:buNone/>
            </a:pPr>
            <a:fld id="{9A0DB2DC-4C9A-4742-B13C-FB6460FD3503}" type="slidenum">
              <a:rPr lang="en-US" sz="1200" dirty="0">
                <a:solidFill>
                  <a:srgbClr val="898989"/>
                </a:solidFill>
                <a:latin typeface="Arial" panose="020B0604020202020204" pitchFamily="34" charset="0"/>
              </a:rPr>
              <a:t>43</a:t>
            </a:fld>
            <a:r>
              <a:rPr sz="1200" dirty="0">
                <a:solidFill>
                  <a:srgbClr val="898989"/>
                </a:solidFill>
                <a:latin typeface="Arial" panose="020B0604020202020204" pitchFamily="34" charset="0"/>
              </a:rPr>
              <a:t>/23</a:t>
            </a:r>
          </a:p>
        </p:txBody>
      </p:sp>
      <p:sp>
        <p:nvSpPr>
          <p:cNvPr id="32772" name="Rectangle 2"/>
          <p:cNvSpPr>
            <a:spLocks noGrp="1"/>
          </p:cNvSpPr>
          <p:nvPr>
            <p:ph type="title"/>
          </p:nvPr>
        </p:nvSpPr>
        <p:spPr>
          <a:xfrm>
            <a:off x="685800" y="302260"/>
            <a:ext cx="7086600" cy="706755"/>
          </a:xfrm>
        </p:spPr>
        <p:txBody>
          <a:bodyPr vert="horz" wrap="square" lIns="91440" tIns="45720" rIns="91440" bIns="45720" anchor="ctr" anchorCtr="0">
            <a:spAutoFit/>
          </a:bodyPr>
          <a:lstStyle/>
          <a:p>
            <a:r>
              <a:rPr lang="en-US" sz="4000" b="1" kern="1200" dirty="0">
                <a:solidFill>
                  <a:srgbClr val="CC3300"/>
                </a:solidFill>
                <a:latin typeface="+mj-lt"/>
                <a:ea typeface="+mj-ea"/>
                <a:cs typeface="Arial" panose="020B0604020202020204" pitchFamily="34" charset="0"/>
              </a:rPr>
              <a:t>Exercise</a:t>
            </a:r>
          </a:p>
        </p:txBody>
      </p:sp>
      <p:sp>
        <p:nvSpPr>
          <p:cNvPr id="32773" name="Rectangle 3"/>
          <p:cNvSpPr>
            <a:spLocks noGrp="1"/>
          </p:cNvSpPr>
          <p:nvPr>
            <p:ph idx="1"/>
          </p:nvPr>
        </p:nvSpPr>
        <p:spPr>
          <a:xfrm>
            <a:off x="609600" y="1143000"/>
            <a:ext cx="7948930" cy="4999355"/>
          </a:xfrm>
        </p:spPr>
        <p:txBody>
          <a:bodyPr vert="horz" wrap="square" lIns="91440" tIns="45720" rIns="91440" bIns="45720" anchor="t" anchorCtr="0">
            <a:spAutoFit/>
          </a:bodyPr>
          <a:lstStyle/>
          <a:p>
            <a:pPr marL="457200" lvl="1" algn="l">
              <a:lnSpc>
                <a:spcPct val="90000"/>
              </a:lnSpc>
              <a:buClrTx/>
              <a:buSzTx/>
              <a:buNone/>
            </a:pPr>
            <a:r>
              <a:rPr lang="en-US" altLang="en-US" sz="2400">
                <a:solidFill>
                  <a:schemeClr val="tx1"/>
                </a:solidFill>
                <a:cs typeface="+mn-lt"/>
              </a:rPr>
              <a:t>    - Enter into the queue: 30,25,18,20,45,60,78</a:t>
            </a:r>
          </a:p>
          <a:p>
            <a:pPr marL="457200" lvl="1" indent="0">
              <a:lnSpc>
                <a:spcPct val="90000"/>
              </a:lnSpc>
              <a:buNone/>
            </a:pPr>
            <a:r>
              <a:rPr lang="en-US" altLang="en-US" sz="2400">
                <a:solidFill>
                  <a:schemeClr val="tx1"/>
                </a:solidFill>
                <a:cs typeface="+mn-lt"/>
              </a:rPr>
              <a:t>- Print the </a:t>
            </a:r>
            <a:r>
              <a:rPr lang="en-US" altLang="en-US" sz="2400">
                <a:cs typeface="+mn-lt"/>
                <a:sym typeface="+mn-ea"/>
              </a:rPr>
              <a:t>queue</a:t>
            </a:r>
            <a:r>
              <a:rPr lang="en-US" altLang="en-US" sz="2400">
                <a:solidFill>
                  <a:schemeClr val="tx1"/>
                </a:solidFill>
                <a:cs typeface="+mn-lt"/>
              </a:rPr>
              <a:t> to the screen</a:t>
            </a:r>
          </a:p>
          <a:p>
            <a:pPr marL="457200" lvl="1" indent="0">
              <a:lnSpc>
                <a:spcPct val="90000"/>
              </a:lnSpc>
              <a:buNone/>
            </a:pPr>
            <a:r>
              <a:rPr lang="en-US" altLang="en-US" sz="2400">
                <a:solidFill>
                  <a:schemeClr val="tx1"/>
                </a:solidFill>
                <a:cs typeface="+mn-lt"/>
              </a:rPr>
              <a:t>- Remove an element from the </a:t>
            </a:r>
            <a:r>
              <a:rPr lang="en-US" altLang="en-US" sz="2400">
                <a:cs typeface="+mn-lt"/>
                <a:sym typeface="+mn-ea"/>
              </a:rPr>
              <a:t>queue</a:t>
            </a:r>
            <a:r>
              <a:rPr lang="en-US" altLang="en-US" sz="2400">
                <a:solidFill>
                  <a:schemeClr val="tx1"/>
                </a:solidFill>
                <a:cs typeface="+mn-lt"/>
              </a:rPr>
              <a:t> --&gt; Print the </a:t>
            </a:r>
            <a:r>
              <a:rPr lang="en-US" altLang="en-US" sz="2400">
                <a:cs typeface="+mn-lt"/>
                <a:sym typeface="+mn-ea"/>
              </a:rPr>
              <a:t>queue</a:t>
            </a:r>
            <a:r>
              <a:rPr lang="en-US" altLang="en-US" sz="2400">
                <a:solidFill>
                  <a:schemeClr val="tx1"/>
                </a:solidFill>
                <a:cs typeface="+mn-lt"/>
              </a:rPr>
              <a:t> to the screen</a:t>
            </a:r>
          </a:p>
          <a:p>
            <a:pPr marL="457200" lvl="1" indent="0">
              <a:lnSpc>
                <a:spcPct val="90000"/>
              </a:lnSpc>
              <a:buNone/>
            </a:pPr>
            <a:r>
              <a:rPr lang="en-US" altLang="en-US" sz="2400">
                <a:solidFill>
                  <a:schemeClr val="tx1"/>
                </a:solidFill>
                <a:cs typeface="+mn-lt"/>
              </a:rPr>
              <a:t>- Search for the element entered from the keyboard. If the element is in the </a:t>
            </a:r>
            <a:r>
              <a:rPr lang="en-US" altLang="en-US" sz="2400">
                <a:cs typeface="+mn-lt"/>
                <a:sym typeface="+mn-ea"/>
              </a:rPr>
              <a:t>queue</a:t>
            </a:r>
            <a:r>
              <a:rPr lang="en-US" altLang="en-US" sz="2400">
                <a:solidFill>
                  <a:schemeClr val="tx1"/>
                </a:solidFill>
                <a:cs typeface="+mn-lt"/>
              </a:rPr>
              <a:t>, print its position. Otherwise, if it does not exist, print the message "Not found".</a:t>
            </a:r>
          </a:p>
          <a:p>
            <a:pPr marL="457200" lvl="1" indent="0">
              <a:lnSpc>
                <a:spcPct val="90000"/>
              </a:lnSpc>
              <a:buNone/>
            </a:pPr>
            <a:r>
              <a:rPr lang="en-US" altLang="en-US" sz="2400">
                <a:solidFill>
                  <a:schemeClr val="tx1"/>
                </a:solidFill>
                <a:cs typeface="+mn-lt"/>
              </a:rPr>
              <a:t>- Change all elements in queue into </a:t>
            </a:r>
            <a:r>
              <a:rPr lang="en-US" altLang="en-US" sz="2400">
                <a:solidFill>
                  <a:schemeClr val="tx1"/>
                </a:solidFill>
                <a:cs typeface="+mn-lt"/>
                <a:hlinkClick r:id="rId3" action="ppaction://hlinkfile"/>
              </a:rPr>
              <a:t>priority queue</a:t>
            </a:r>
            <a:endParaRPr lang="en-US" altLang="en-US" sz="2400">
              <a:solidFill>
                <a:schemeClr val="tx1"/>
              </a:solidFill>
              <a:cs typeface="+mn-lt"/>
            </a:endParaRPr>
          </a:p>
          <a:p>
            <a:pPr marL="457200" lvl="1" indent="0">
              <a:lnSpc>
                <a:spcPct val="90000"/>
              </a:lnSpc>
              <a:buNone/>
            </a:pPr>
            <a:r>
              <a:rPr lang="en-US" altLang="en-US" sz="2400">
                <a:cs typeface="+mn-lt"/>
                <a:sym typeface="+mn-ea"/>
              </a:rPr>
              <a:t>- Print the priority queue to the screen</a:t>
            </a:r>
          </a:p>
          <a:p>
            <a:pPr marL="457200" lvl="1" indent="0">
              <a:lnSpc>
                <a:spcPct val="90000"/>
              </a:lnSpc>
              <a:buNone/>
            </a:pPr>
            <a:r>
              <a:rPr lang="en-US" altLang="en-US" sz="2400">
                <a:cs typeface="+mn-lt"/>
                <a:sym typeface="+mn-ea"/>
              </a:rPr>
              <a:t>- Remove an element from the queue --&gt; Print the queue to the screen</a:t>
            </a:r>
            <a:endParaRPr lang="en-US" altLang="en-US" sz="2400">
              <a:solidFill>
                <a:schemeClr val="tx1"/>
              </a:solidFill>
              <a:cs typeface="+mn-lt"/>
            </a:endParaRPr>
          </a:p>
          <a:p>
            <a:pPr marL="457200" lvl="1" indent="0">
              <a:lnSpc>
                <a:spcPct val="90000"/>
              </a:lnSpc>
              <a:buNone/>
            </a:pPr>
            <a:r>
              <a:rPr lang="en-US" altLang="en-US" sz="2400">
                <a:solidFill>
                  <a:schemeClr val="tx1"/>
                </a:solidFill>
                <a:cs typeface="+mn-lt"/>
              </a:rPr>
              <a:t>- Add the following element into the </a:t>
            </a:r>
            <a:r>
              <a:rPr lang="en-US" altLang="en-US" sz="2400">
                <a:cs typeface="+mn-lt"/>
                <a:sym typeface="+mn-ea"/>
              </a:rPr>
              <a:t>priority queue</a:t>
            </a:r>
            <a:r>
              <a:rPr lang="en-US" altLang="en-US" sz="2400">
                <a:solidFill>
                  <a:schemeClr val="tx1"/>
                </a:solidFill>
                <a:cs typeface="+mn-lt"/>
              </a:rPr>
              <a:t>: 1</a:t>
            </a:r>
          </a:p>
          <a:p>
            <a:pPr marL="457200" lvl="1" indent="0">
              <a:lnSpc>
                <a:spcPct val="90000"/>
              </a:lnSpc>
              <a:buNone/>
            </a:pPr>
            <a:r>
              <a:rPr lang="en-US" altLang="en-US" sz="2400">
                <a:solidFill>
                  <a:schemeClr val="tx1"/>
                </a:solidFill>
                <a:cs typeface="+mn-lt"/>
              </a:rPr>
              <a:t>- </a:t>
            </a:r>
            <a:r>
              <a:rPr lang="en-US" altLang="en-US" sz="2400">
                <a:cs typeface="+mn-lt"/>
                <a:sym typeface="+mn-ea"/>
              </a:rPr>
              <a:t>Print the priority queue to the screen</a:t>
            </a:r>
            <a:endParaRPr lang="en-US" altLang="en-US" sz="2400">
              <a:cs typeface="+mn-lt"/>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2150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44</a:t>
            </a:fld>
            <a:r>
              <a:rPr sz="1200" b="0" dirty="0">
                <a:solidFill>
                  <a:srgbClr val="898989"/>
                </a:solidFill>
              </a:rPr>
              <a:t>/21</a:t>
            </a:r>
          </a:p>
        </p:txBody>
      </p:sp>
      <p:sp>
        <p:nvSpPr>
          <p:cNvPr id="21508" name="Rectangle 2"/>
          <p:cNvSpPr>
            <a:spLocks noGrp="1"/>
          </p:cNvSpPr>
          <p:nvPr>
            <p:ph type="title"/>
          </p:nvPr>
        </p:nvSpPr>
        <p:spPr>
          <a:xfrm>
            <a:off x="612775" y="495300"/>
            <a:ext cx="7540625" cy="701675"/>
          </a:xfrm>
        </p:spPr>
        <p:txBody>
          <a:bodyPr vert="horz" wrap="square" lIns="91440" tIns="45720" rIns="91440" bIns="45720" anchor="ctr" anchorCtr="0">
            <a:spAutoFit/>
          </a:bodyPr>
          <a:lstStyle/>
          <a:p>
            <a:r>
              <a:rPr sz="4000" b="1" dirty="0">
                <a:solidFill>
                  <a:srgbClr val="CC3300"/>
                </a:solidFill>
              </a:rPr>
              <a:t>Summary</a:t>
            </a:r>
          </a:p>
        </p:txBody>
      </p:sp>
      <p:sp>
        <p:nvSpPr>
          <p:cNvPr id="4"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44</a:t>
            </a:fld>
            <a:endParaRPr lang="en-US" sz="1200" dirty="0">
              <a:solidFill>
                <a:srgbClr val="FFFFFF"/>
              </a:solidFill>
              <a:latin typeface="Arial" panose="020B0604020202020204" pitchFamily="34" charset="0"/>
            </a:endParaRPr>
          </a:p>
        </p:txBody>
      </p:sp>
      <p:sp>
        <p:nvSpPr>
          <p:cNvPr id="21510" name="Rectangle 3"/>
          <p:cNvSpPr>
            <a:spLocks noGrp="1"/>
          </p:cNvSpPr>
          <p:nvPr>
            <p:ph sz="quarter" idx="1"/>
          </p:nvPr>
        </p:nvSpPr>
        <p:spPr>
          <a:xfrm>
            <a:off x="457200" y="1219200"/>
            <a:ext cx="8229600" cy="5130800"/>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dirty="0"/>
              <a:t>A queue</a:t>
            </a:r>
            <a:r>
              <a:rPr i="1" dirty="0"/>
              <a:t> </a:t>
            </a:r>
            <a:r>
              <a:rPr dirty="0"/>
              <a:t>is a waiting line that grows by adding elements to its end and shrinks by taking elements from its front.</a:t>
            </a:r>
          </a:p>
          <a:p>
            <a:pPr marL="319405" lvl="0" indent="-319405"/>
            <a:r>
              <a:rPr dirty="0"/>
              <a:t>A queue is an FIFO</a:t>
            </a:r>
            <a:r>
              <a:rPr i="1" dirty="0"/>
              <a:t> </a:t>
            </a:r>
            <a:r>
              <a:rPr dirty="0"/>
              <a:t>structure: first in/first out.</a:t>
            </a:r>
          </a:p>
          <a:p>
            <a:pPr marL="319405" lvl="0" indent="-319405"/>
            <a:r>
              <a:rPr dirty="0"/>
              <a:t>In queuing theory, various scenarios are analyzed and models are built that use queues for processing requests or other information in a predetermined sequence (order).</a:t>
            </a:r>
          </a:p>
          <a:p>
            <a:pPr marL="319405" lvl="0" indent="-319405"/>
            <a:r>
              <a:rPr dirty="0"/>
              <a:t>A priority queue can be assigned to enable a particular process, or event, to be executed out of sequence without affecting overall system operation.</a:t>
            </a:r>
          </a:p>
          <a:p>
            <a:pPr marL="319405" lvl="0" indent="-319405"/>
            <a:r>
              <a:rPr dirty="0"/>
              <a:t>In priority queues, elements are dequeued according to their priority and their current </a:t>
            </a:r>
            <a:br>
              <a:rPr dirty="0"/>
            </a:br>
            <a:r>
              <a:rPr dirty="0"/>
              <a:t>queue position.</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2253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45</a:t>
            </a:fld>
            <a:r>
              <a:rPr sz="1200" b="0" dirty="0">
                <a:solidFill>
                  <a:srgbClr val="898989"/>
                </a:solidFill>
              </a:rPr>
              <a:t>/21</a:t>
            </a:r>
          </a:p>
        </p:txBody>
      </p:sp>
      <p:sp>
        <p:nvSpPr>
          <p:cNvPr id="22532" name="Rectangle 2"/>
          <p:cNvSpPr>
            <a:spLocks noGrp="1"/>
          </p:cNvSpPr>
          <p:nvPr>
            <p:ph type="title"/>
          </p:nvPr>
        </p:nvSpPr>
        <p:spPr>
          <a:xfrm>
            <a:off x="457200" y="495300"/>
            <a:ext cx="8229600" cy="701675"/>
          </a:xfrm>
        </p:spPr>
        <p:txBody>
          <a:bodyPr vert="horz" wrap="square" lIns="91440" tIns="45720" rIns="91440" bIns="45720" anchor="ctr" anchorCtr="0">
            <a:spAutoFit/>
          </a:bodyPr>
          <a:lstStyle/>
          <a:p>
            <a:r>
              <a:rPr sz="4000" b="1" kern="1200" dirty="0">
                <a:solidFill>
                  <a:srgbClr val="CC3300"/>
                </a:solidFill>
                <a:latin typeface="+mj-lt"/>
                <a:ea typeface="+mj-ea"/>
                <a:cs typeface="Arial" panose="020B0604020202020204" pitchFamily="34" charset="0"/>
              </a:rPr>
              <a:t>Reading at home</a:t>
            </a:r>
            <a:endParaRPr sz="4000" b="1" kern="1200" dirty="0">
              <a:solidFill>
                <a:srgbClr val="CC3300"/>
              </a:solidFill>
              <a:latin typeface="+mj-lt"/>
              <a:ea typeface="Arial" panose="020B0604020202020204" pitchFamily="34" charset="0"/>
              <a:cs typeface="+mj-cs"/>
            </a:endParaRPr>
          </a:p>
        </p:txBody>
      </p:sp>
      <p:sp>
        <p:nvSpPr>
          <p:cNvPr id="22533" name="Text Box 3"/>
          <p:cNvSpPr txBox="1"/>
          <p:nvPr/>
        </p:nvSpPr>
        <p:spPr>
          <a:xfrm>
            <a:off x="1524000" y="1219200"/>
            <a:ext cx="5791200" cy="376238"/>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p>
            <a:pPr algn="ctr">
              <a:spcBef>
                <a:spcPct val="50000"/>
              </a:spcBef>
            </a:pPr>
            <a:r>
              <a:rPr sz="1800" dirty="0">
                <a:latin typeface="Arial" panose="020B0604020202020204" pitchFamily="34" charset="0"/>
              </a:rPr>
              <a:t>Text book: Data Structures and Algorithms in Java</a:t>
            </a:r>
          </a:p>
        </p:txBody>
      </p:sp>
      <p:sp>
        <p:nvSpPr>
          <p:cNvPr id="22534" name="Rectangle 3"/>
          <p:cNvSpPr/>
          <p:nvPr/>
        </p:nvSpPr>
        <p:spPr>
          <a:xfrm>
            <a:off x="1295400" y="2895600"/>
            <a:ext cx="6553200" cy="1333500"/>
          </a:xfrm>
          <a:prstGeom prst="rect">
            <a:avLst/>
          </a:prstGeom>
          <a:noFill/>
          <a:ln w="9525">
            <a:noFill/>
          </a:ln>
        </p:spPr>
        <p:txBody>
          <a:bodyPr>
            <a:spAutoFit/>
          </a:bodyPr>
          <a:lstStyle/>
          <a:p>
            <a:pPr marL="319405" indent="-319405" eaLnBrk="0" hangingPunct="0">
              <a:spcBef>
                <a:spcPct val="20000"/>
              </a:spcBef>
              <a:buFont typeface="Arial" panose="020B0604020202020204" pitchFamily="34" charset="0"/>
              <a:buChar char="•"/>
            </a:pPr>
            <a:r>
              <a:rPr sz="2400" b="0" dirty="0">
                <a:latin typeface="Calibri" panose="020F0502020204030204" pitchFamily="34" charset="0"/>
              </a:rPr>
              <a:t>6.2 Queues   -    238</a:t>
            </a:r>
          </a:p>
          <a:p>
            <a:pPr marL="319405" indent="-319405" eaLnBrk="0" hangingPunct="0">
              <a:spcBef>
                <a:spcPct val="20000"/>
              </a:spcBef>
              <a:buFont typeface="Arial" panose="020B0604020202020204" pitchFamily="34" charset="0"/>
              <a:buChar char="•"/>
            </a:pPr>
            <a:r>
              <a:rPr sz="2400" b="0" dirty="0">
                <a:latin typeface="Calibri" panose="020F0502020204030204" pitchFamily="34" charset="0"/>
              </a:rPr>
              <a:t>6.3 Double-Ended Queues (Deque)  -  248</a:t>
            </a:r>
          </a:p>
          <a:p>
            <a:pPr marL="319405" indent="-319405" eaLnBrk="0" hangingPunct="0">
              <a:spcBef>
                <a:spcPct val="20000"/>
              </a:spcBef>
              <a:buFont typeface="Arial" panose="020B0604020202020204" pitchFamily="34" charset="0"/>
              <a:buChar char="•"/>
            </a:pPr>
            <a:r>
              <a:rPr sz="2400" b="0" dirty="0">
                <a:latin typeface="Calibri" panose="020F0502020204030204" pitchFamily="34" charset="0"/>
              </a:rPr>
              <a:t>9.1 The Priority Queue Abstract Data Type - 360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6147"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5</a:t>
            </a:fld>
            <a:r>
              <a:rPr sz="1200" b="0" dirty="0">
                <a:solidFill>
                  <a:srgbClr val="898989"/>
                </a:solidFill>
              </a:rPr>
              <a:t>/21</a:t>
            </a:r>
          </a:p>
        </p:txBody>
      </p:sp>
      <p:sp>
        <p:nvSpPr>
          <p:cNvPr id="5" name="Slide Number Placeholder 3"/>
          <p:cNvSpPr txBox="1">
            <a:spLocks noGrp="1"/>
          </p:cNvSpPr>
          <p:nvPr/>
        </p:nvSpPr>
        <p:spPr>
          <a:xfrm>
            <a:off x="0" y="1271588"/>
            <a:ext cx="533400" cy="244475"/>
          </a:xfrm>
          <a:prstGeom prst="rect">
            <a:avLst/>
          </a:prstGeom>
          <a:noFill/>
        </p:spPr>
        <p:txBody>
          <a:bodyPr anchor="ctr"/>
          <a:lstStyle/>
          <a:p>
            <a:pPr algn="ctr">
              <a:lnSpc>
                <a:spcPct val="80000"/>
              </a:lnSpc>
              <a:buNone/>
            </a:pPr>
            <a:r>
              <a:rPr sz="1200" dirty="0">
                <a:solidFill>
                  <a:srgbClr val="FFFFFF"/>
                </a:solidFill>
                <a:latin typeface="Arial" panose="020B0604020202020204" pitchFamily="34" charset="0"/>
              </a:rPr>
              <a:t> </a:t>
            </a:r>
            <a:fld id="{9A0DB2DC-4C9A-4742-B13C-FB6460FD3503}" type="slidenum">
              <a:rPr lang="en-US" sz="1200" dirty="0">
                <a:solidFill>
                  <a:srgbClr val="FFFFFF"/>
                </a:solidFill>
                <a:latin typeface="Arial" panose="020B0604020202020204" pitchFamily="34" charset="0"/>
              </a:rPr>
              <a:t>5</a:t>
            </a:fld>
            <a:endParaRPr lang="en-US" sz="1200" dirty="0">
              <a:solidFill>
                <a:srgbClr val="FFFFFF"/>
              </a:solidFill>
              <a:latin typeface="Arial" panose="020B0604020202020204" pitchFamily="34" charset="0"/>
            </a:endParaRPr>
          </a:p>
        </p:txBody>
      </p:sp>
      <p:sp>
        <p:nvSpPr>
          <p:cNvPr id="6149" name="Rectangle 2"/>
          <p:cNvSpPr/>
          <p:nvPr/>
        </p:nvSpPr>
        <p:spPr>
          <a:xfrm>
            <a:off x="609600" y="152400"/>
            <a:ext cx="7921625" cy="701675"/>
          </a:xfrm>
          <a:prstGeom prst="rect">
            <a:avLst/>
          </a:prstGeom>
          <a:noFill/>
          <a:ln w="9525">
            <a:noFill/>
          </a:ln>
        </p:spPr>
        <p:txBody>
          <a:bodyPr anchor="ctr" anchorCtr="0">
            <a:spAutoFit/>
          </a:bodyPr>
          <a:lstStyle/>
          <a:p>
            <a:pPr algn="ctr" eaLnBrk="0" hangingPunct="0"/>
            <a:r>
              <a:rPr sz="4000" dirty="0">
                <a:solidFill>
                  <a:srgbClr val="CC3300"/>
                </a:solidFill>
                <a:latin typeface="Calibri" panose="020F0502020204030204" pitchFamily="34" charset="0"/>
              </a:rPr>
              <a:t>Queue example</a:t>
            </a:r>
          </a:p>
        </p:txBody>
      </p:sp>
      <p:sp>
        <p:nvSpPr>
          <p:cNvPr id="6150" name="Rectangle 4" descr="Rectangle: Click to edit Master text styles&#10;Second level&#10;Third level&#10;Fourth level&#10;Fifth level"/>
          <p:cNvSpPr/>
          <p:nvPr/>
        </p:nvSpPr>
        <p:spPr>
          <a:xfrm>
            <a:off x="914400" y="1003300"/>
            <a:ext cx="7772400" cy="5203190"/>
          </a:xfrm>
          <a:prstGeom prst="rect">
            <a:avLst/>
          </a:prstGeom>
          <a:noFill/>
          <a:ln w="9525">
            <a:noFill/>
          </a:ln>
        </p:spPr>
        <p:txBody>
          <a:bodyPr>
            <a:spAutoFit/>
          </a:bodyPr>
          <a:lstStyle/>
          <a:p>
            <a:pPr marL="342900" indent="-342900" eaLnBrk="0" hangingPunct="0">
              <a:lnSpc>
                <a:spcPct val="90000"/>
              </a:lnSpc>
              <a:spcBef>
                <a:spcPct val="20000"/>
              </a:spcBef>
            </a:pPr>
            <a:r>
              <a:rPr sz="1800" i="1" dirty="0">
                <a:solidFill>
                  <a:srgbClr val="000000"/>
                </a:solidFill>
                <a:latin typeface="Calibri" panose="020F0502020204030204" pitchFamily="34" charset="0"/>
                <a:cs typeface="Calibri" panose="020F0502020204030204" pitchFamily="34" charset="0"/>
              </a:rPr>
              <a:t>Operation			Output	</a:t>
            </a:r>
            <a:r>
              <a:rPr sz="1800" b="0" i="1" dirty="0">
                <a:solidFill>
                  <a:srgbClr val="000000"/>
                </a:solidFill>
                <a:latin typeface="Calibri" panose="020F0502020204030204" pitchFamily="34" charset="0"/>
                <a:cs typeface="Calibri" panose="020F0502020204030204" pitchFamily="34" charset="0"/>
              </a:rPr>
              <a:t>Q   </a:t>
            </a:r>
          </a:p>
          <a:p>
            <a:pPr marL="342900" indent="-342900" eaLnBrk="0" hangingPunct="0">
              <a:lnSpc>
                <a:spcPct val="90000"/>
              </a:lnSpc>
              <a:spcBef>
                <a:spcPct val="20000"/>
              </a:spcBef>
            </a:pPr>
            <a:r>
              <a:rPr lang="en-US" sz="1800" b="0" i="1" dirty="0">
                <a:solidFill>
                  <a:srgbClr val="000000"/>
                </a:solidFill>
                <a:latin typeface="Calibri" panose="020F0502020204030204" pitchFamily="34" charset="0"/>
                <a:cs typeface="Calibri" panose="020F0502020204030204" pitchFamily="34" charset="0"/>
              </a:rPr>
              <a:t>---------------------------------------------------------------------------------------</a:t>
            </a:r>
            <a:r>
              <a:rPr sz="1800" b="0" i="1" dirty="0">
                <a:solidFill>
                  <a:srgbClr val="000000"/>
                </a:solidFill>
                <a:latin typeface="Calibri" panose="020F0502020204030204" pitchFamily="34" charset="0"/>
                <a:cs typeface="Calibri" panose="020F0502020204030204" pitchFamily="34" charset="0"/>
              </a:rPr>
              <a:t>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enqueue(5)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(5)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enqueue(3)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(5</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3)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dequeue()		</a:t>
            </a:r>
            <a:r>
              <a:rPr sz="1800" b="0" i="1" dirty="0">
                <a:solidFill>
                  <a:srgbClr val="000000"/>
                </a:solidFill>
                <a:latin typeface="Calibri" panose="020F0502020204030204" pitchFamily="34" charset="0"/>
                <a:cs typeface="Calibri" panose="020F0502020204030204" pitchFamily="34" charset="0"/>
              </a:rPr>
              <a:t>5	</a:t>
            </a:r>
            <a:r>
              <a:rPr sz="1800" b="0" dirty="0">
                <a:solidFill>
                  <a:srgbClr val="000000"/>
                </a:solidFill>
                <a:latin typeface="Calibri" panose="020F0502020204030204" pitchFamily="34" charset="0"/>
                <a:cs typeface="Calibri" panose="020F0502020204030204" pitchFamily="34" charset="0"/>
              </a:rPr>
              <a:t>(3)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enqueue(7)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(3</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7)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dequeue()		</a:t>
            </a:r>
            <a:r>
              <a:rPr sz="1800" b="0" i="1" dirty="0">
                <a:solidFill>
                  <a:srgbClr val="000000"/>
                </a:solidFill>
                <a:latin typeface="Calibri" panose="020F0502020204030204" pitchFamily="34" charset="0"/>
                <a:cs typeface="Calibri" panose="020F0502020204030204" pitchFamily="34" charset="0"/>
              </a:rPr>
              <a:t>3	</a:t>
            </a:r>
            <a:r>
              <a:rPr sz="1800" b="0" dirty="0">
                <a:solidFill>
                  <a:srgbClr val="000000"/>
                </a:solidFill>
                <a:latin typeface="Calibri" panose="020F0502020204030204" pitchFamily="34" charset="0"/>
                <a:cs typeface="Calibri" panose="020F0502020204030204" pitchFamily="34" charset="0"/>
              </a:rPr>
              <a:t>(7)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front()			</a:t>
            </a:r>
            <a:r>
              <a:rPr sz="1800" b="0" i="1" dirty="0">
                <a:solidFill>
                  <a:srgbClr val="000000"/>
                </a:solidFill>
                <a:latin typeface="Calibri" panose="020F0502020204030204" pitchFamily="34" charset="0"/>
                <a:cs typeface="Calibri" panose="020F0502020204030204" pitchFamily="34" charset="0"/>
              </a:rPr>
              <a:t>7	</a:t>
            </a:r>
            <a:r>
              <a:rPr sz="1800" b="0" dirty="0">
                <a:solidFill>
                  <a:srgbClr val="000000"/>
                </a:solidFill>
                <a:latin typeface="Calibri" panose="020F0502020204030204" pitchFamily="34" charset="0"/>
                <a:cs typeface="Calibri" panose="020F0502020204030204" pitchFamily="34" charset="0"/>
              </a:rPr>
              <a:t>(7)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dequeue()		</a:t>
            </a:r>
            <a:r>
              <a:rPr sz="1800" b="0" i="1" dirty="0">
                <a:solidFill>
                  <a:srgbClr val="000000"/>
                </a:solidFill>
                <a:latin typeface="Calibri" panose="020F0502020204030204" pitchFamily="34" charset="0"/>
                <a:cs typeface="Calibri" panose="020F0502020204030204" pitchFamily="34" charset="0"/>
              </a:rPr>
              <a:t>7	</a:t>
            </a:r>
            <a:r>
              <a:rPr sz="1800" b="0" dirty="0">
                <a:solidFill>
                  <a:srgbClr val="000000"/>
                </a:solidFill>
                <a:latin typeface="Calibri" panose="020F0502020204030204" pitchFamily="34" charset="0"/>
                <a:cs typeface="Calibri" panose="020F0502020204030204" pitchFamily="34" charset="0"/>
              </a:rPr>
              <a:t>()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dequeue()		</a:t>
            </a:r>
            <a:r>
              <a:rPr sz="1800" b="0" i="1" dirty="0">
                <a:solidFill>
                  <a:srgbClr val="000000"/>
                </a:solidFill>
                <a:latin typeface="Calibri" panose="020F0502020204030204" pitchFamily="34" charset="0"/>
                <a:cs typeface="Calibri" panose="020F0502020204030204" pitchFamily="34" charset="0"/>
              </a:rPr>
              <a:t>“error”	</a:t>
            </a:r>
            <a:r>
              <a:rPr sz="1800" b="0" dirty="0">
                <a:solidFill>
                  <a:srgbClr val="000000"/>
                </a:solidFill>
                <a:latin typeface="Calibri" panose="020F0502020204030204" pitchFamily="34" charset="0"/>
                <a:cs typeface="Calibri" panose="020F0502020204030204" pitchFamily="34" charset="0"/>
              </a:rPr>
              <a:t>()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isEmpty()			</a:t>
            </a:r>
            <a:r>
              <a:rPr sz="1800" b="0" i="1" dirty="0">
                <a:solidFill>
                  <a:srgbClr val="000000"/>
                </a:solidFill>
                <a:latin typeface="Calibri" panose="020F0502020204030204" pitchFamily="34" charset="0"/>
                <a:cs typeface="Calibri" panose="020F0502020204030204" pitchFamily="34" charset="0"/>
              </a:rPr>
              <a:t>true	</a:t>
            </a:r>
            <a:r>
              <a:rPr sz="1800" b="0" dirty="0">
                <a:solidFill>
                  <a:srgbClr val="000000"/>
                </a:solidFill>
                <a:latin typeface="Calibri" panose="020F0502020204030204" pitchFamily="34" charset="0"/>
                <a:cs typeface="Calibri" panose="020F0502020204030204" pitchFamily="34" charset="0"/>
              </a:rPr>
              <a:t>()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enqueue(9)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(9)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enqueue(7)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(9</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7)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size(</a:t>
            </a:r>
            <a:r>
              <a:rPr sz="1800" b="0" i="1" dirty="0">
                <a:solidFill>
                  <a:srgbClr val="000000"/>
                </a:solidFill>
                <a:latin typeface="Calibri" panose="020F0502020204030204" pitchFamily="34" charset="0"/>
                <a:cs typeface="Calibri" panose="020F0502020204030204" pitchFamily="34" charset="0"/>
              </a:rPr>
              <a:t>)			2	</a:t>
            </a:r>
            <a:r>
              <a:rPr sz="1800" b="0" dirty="0">
                <a:solidFill>
                  <a:srgbClr val="000000"/>
                </a:solidFill>
                <a:latin typeface="Calibri" panose="020F0502020204030204" pitchFamily="34" charset="0"/>
                <a:cs typeface="Calibri" panose="020F0502020204030204" pitchFamily="34" charset="0"/>
              </a:rPr>
              <a:t>(9</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7)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enqueue(3)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(9</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7</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3)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enqueue(5)		</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(9</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7</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3</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5)	</a:t>
            </a:r>
          </a:p>
          <a:p>
            <a:pPr marL="342900" indent="-342900" eaLnBrk="0" hangingPunct="0">
              <a:lnSpc>
                <a:spcPct val="90000"/>
              </a:lnSpc>
              <a:spcBef>
                <a:spcPct val="20000"/>
              </a:spcBef>
            </a:pPr>
            <a:r>
              <a:rPr sz="1800" b="0" dirty="0">
                <a:solidFill>
                  <a:srgbClr val="000000"/>
                </a:solidFill>
                <a:latin typeface="Calibri" panose="020F0502020204030204" pitchFamily="34" charset="0"/>
                <a:cs typeface="Calibri" panose="020F0502020204030204" pitchFamily="34" charset="0"/>
              </a:rPr>
              <a:t>dequeue()		</a:t>
            </a:r>
            <a:r>
              <a:rPr sz="1800" b="0" i="1" dirty="0">
                <a:solidFill>
                  <a:srgbClr val="000000"/>
                </a:solidFill>
                <a:latin typeface="Calibri" panose="020F0502020204030204" pitchFamily="34" charset="0"/>
                <a:cs typeface="Calibri" panose="020F0502020204030204" pitchFamily="34" charset="0"/>
              </a:rPr>
              <a:t>9	</a:t>
            </a:r>
            <a:r>
              <a:rPr sz="1800" b="0" dirty="0">
                <a:solidFill>
                  <a:srgbClr val="000000"/>
                </a:solidFill>
                <a:latin typeface="Calibri" panose="020F0502020204030204" pitchFamily="34" charset="0"/>
                <a:cs typeface="Calibri" panose="020F0502020204030204" pitchFamily="34" charset="0"/>
              </a:rPr>
              <a:t>(7</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3</a:t>
            </a:r>
            <a:r>
              <a:rPr sz="1800" b="0" i="1" dirty="0">
                <a:solidFill>
                  <a:srgbClr val="000000"/>
                </a:solidFill>
                <a:latin typeface="Calibri" panose="020F0502020204030204" pitchFamily="34" charset="0"/>
                <a:cs typeface="Calibri" panose="020F0502020204030204" pitchFamily="34" charset="0"/>
              </a:rPr>
              <a:t>, </a:t>
            </a:r>
            <a:r>
              <a:rPr sz="1800" b="0" dirty="0">
                <a:solidFill>
                  <a:srgbClr val="000000"/>
                </a:solidFill>
                <a:latin typeface="Calibri" panose="020F0502020204030204" pitchFamily="34" charset="0"/>
                <a:cs typeface="Calibri" panose="020F0502020204030204" pitchFamily="34" charset="0"/>
              </a:rPr>
              <a:t>5)	</a:t>
            </a:r>
            <a:endParaRPr sz="1800" b="0" dirty="0">
              <a:latin typeface="Calibri" panose="020F0502020204030204" pitchFamily="34" charset="0"/>
              <a:cs typeface="Calibri" panose="020F0502020204030204" pitchFamily="3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7171"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6</a:t>
            </a:fld>
            <a:r>
              <a:rPr sz="1200" b="0" dirty="0">
                <a:solidFill>
                  <a:srgbClr val="898989"/>
                </a:solidFill>
              </a:rPr>
              <a:t>/21</a:t>
            </a:r>
          </a:p>
        </p:txBody>
      </p:sp>
      <p:sp>
        <p:nvSpPr>
          <p:cNvPr id="7172" name="Rectangle 2"/>
          <p:cNvSpPr>
            <a:spLocks noGrp="1"/>
          </p:cNvSpPr>
          <p:nvPr>
            <p:ph type="title"/>
          </p:nvPr>
        </p:nvSpPr>
        <p:spPr>
          <a:xfrm>
            <a:off x="457200" y="495300"/>
            <a:ext cx="7924800" cy="701675"/>
          </a:xfrm>
        </p:spPr>
        <p:txBody>
          <a:bodyPr vert="horz" wrap="square" lIns="91440" tIns="45720" rIns="91440" bIns="45720" anchor="ctr" anchorCtr="0">
            <a:spAutoFit/>
          </a:bodyPr>
          <a:lstStyle/>
          <a:p>
            <a:r>
              <a:rPr sz="4000" b="1" kern="1200" dirty="0">
                <a:solidFill>
                  <a:srgbClr val="CC3300"/>
                </a:solidFill>
                <a:latin typeface="+mj-lt"/>
                <a:ea typeface="+mj-ea"/>
                <a:cs typeface="Arial" panose="020B0604020202020204" pitchFamily="34" charset="0"/>
              </a:rPr>
              <a:t>Applications of Queues</a:t>
            </a:r>
            <a:endParaRPr sz="4000" b="1" kern="1200" dirty="0">
              <a:solidFill>
                <a:srgbClr val="CC3300"/>
              </a:solidFill>
              <a:latin typeface="+mj-lt"/>
              <a:ea typeface="Arial" panose="020B0604020202020204" pitchFamily="34" charset="0"/>
              <a:cs typeface="+mj-cs"/>
            </a:endParaRPr>
          </a:p>
        </p:txBody>
      </p:sp>
      <p:sp>
        <p:nvSpPr>
          <p:cNvPr id="7173" name="Rectangle 3"/>
          <p:cNvSpPr>
            <a:spLocks noGrp="1"/>
          </p:cNvSpPr>
          <p:nvPr>
            <p:ph idx="1"/>
          </p:nvPr>
        </p:nvSpPr>
        <p:spPr>
          <a:xfrm>
            <a:off x="533400" y="2895600"/>
            <a:ext cx="8229600" cy="3121025"/>
          </a:xfrm>
        </p:spPr>
        <p:txBody>
          <a:bodyPr vert="horz" wrap="square" lIns="91440" tIns="45720" rIns="91440" bIns="45720" anchor="t" anchorCtr="0">
            <a:spAutoFit/>
          </a:bodyPr>
          <a:lstStyle/>
          <a:p>
            <a:pPr>
              <a:buFont typeface="Arial" panose="020B0604020202020204" pitchFamily="34" charset="0"/>
              <a:buChar char="•"/>
            </a:pPr>
            <a:r>
              <a:rPr sz="2400" kern="1200" dirty="0">
                <a:latin typeface="+mn-lt"/>
                <a:ea typeface="+mn-ea"/>
                <a:cs typeface="Arial" panose="020B0604020202020204" pitchFamily="34" charset="0"/>
              </a:rPr>
              <a:t>Direct applications</a:t>
            </a:r>
          </a:p>
          <a:p>
            <a:pPr lvl="1"/>
            <a:r>
              <a:rPr sz="2400" kern="1200" dirty="0">
                <a:latin typeface="+mn-lt"/>
                <a:ea typeface="+mn-ea"/>
                <a:cs typeface="+mn-cs"/>
              </a:rPr>
              <a:t>Waiting lists</a:t>
            </a:r>
          </a:p>
          <a:p>
            <a:pPr lvl="1"/>
            <a:r>
              <a:rPr sz="2400" kern="1200" dirty="0">
                <a:latin typeface="+mn-lt"/>
                <a:ea typeface="+mn-ea"/>
                <a:cs typeface="+mn-cs"/>
              </a:rPr>
              <a:t>Access to shared resources (e.g., printer)</a:t>
            </a:r>
          </a:p>
          <a:p>
            <a:pPr lvl="1"/>
            <a:r>
              <a:rPr sz="2400" kern="1200" dirty="0">
                <a:latin typeface="+mn-lt"/>
                <a:ea typeface="+mn-ea"/>
                <a:cs typeface="+mn-cs"/>
              </a:rPr>
              <a:t>Multiprogramming</a:t>
            </a:r>
          </a:p>
          <a:p>
            <a:pPr>
              <a:buFont typeface="Arial" panose="020B0604020202020204" pitchFamily="34" charset="0"/>
              <a:buChar char="•"/>
            </a:pPr>
            <a:r>
              <a:rPr sz="2400" kern="1200" dirty="0">
                <a:latin typeface="+mn-lt"/>
                <a:ea typeface="+mn-ea"/>
                <a:cs typeface="Arial" panose="020B0604020202020204" pitchFamily="34" charset="0"/>
              </a:rPr>
              <a:t>Indirect applications</a:t>
            </a:r>
          </a:p>
          <a:p>
            <a:pPr lvl="1"/>
            <a:r>
              <a:rPr sz="2400" kern="1200" dirty="0">
                <a:latin typeface="+mn-lt"/>
                <a:ea typeface="+mn-ea"/>
                <a:cs typeface="+mn-cs"/>
              </a:rPr>
              <a:t>Auxiliary data structure for algorithms</a:t>
            </a:r>
          </a:p>
          <a:p>
            <a:pPr lvl="1"/>
            <a:r>
              <a:rPr sz="2400" kern="1200" dirty="0">
                <a:latin typeface="+mn-lt"/>
                <a:ea typeface="+mn-ea"/>
                <a:cs typeface="+mn-cs"/>
              </a:rPr>
              <a:t>Component of other data structures</a:t>
            </a:r>
          </a:p>
        </p:txBody>
      </p:sp>
      <p:sp>
        <p:nvSpPr>
          <p:cNvPr id="7174" name="TextBox 5"/>
          <p:cNvSpPr txBox="1"/>
          <p:nvPr/>
        </p:nvSpPr>
        <p:spPr>
          <a:xfrm>
            <a:off x="457200" y="1295400"/>
            <a:ext cx="8077200" cy="1570038"/>
          </a:xfrm>
          <a:prstGeom prst="rect">
            <a:avLst/>
          </a:prstGeom>
          <a:noFill/>
          <a:ln w="9525">
            <a:noFill/>
          </a:ln>
        </p:spPr>
        <p:txBody>
          <a:bodyPr>
            <a:spAutoFit/>
          </a:bodyPr>
          <a:lstStyle/>
          <a:p>
            <a:r>
              <a:rPr sz="2400" b="0" dirty="0">
                <a:latin typeface="Arial" panose="020B0604020202020204" pitchFamily="34" charset="0"/>
              </a:rPr>
              <a:t>Queue is used when things don’t have to be processed immediatly, but have to be processed in First In First Out order. This property of Queue makes it also useful in the following applications: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5"/>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8195" name="Slide Number Placeholder 6"/>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7</a:t>
            </a:fld>
            <a:r>
              <a:rPr sz="1200" b="0" dirty="0">
                <a:solidFill>
                  <a:srgbClr val="898989"/>
                </a:solidFill>
              </a:rPr>
              <a:t>/21</a:t>
            </a:r>
          </a:p>
        </p:txBody>
      </p:sp>
      <p:sp>
        <p:nvSpPr>
          <p:cNvPr id="8196" name="Rectangle 2"/>
          <p:cNvSpPr>
            <a:spLocks noGrp="1"/>
          </p:cNvSpPr>
          <p:nvPr>
            <p:ph type="title"/>
          </p:nvPr>
        </p:nvSpPr>
        <p:spPr>
          <a:xfrm>
            <a:off x="457200" y="334963"/>
            <a:ext cx="8229600" cy="579437"/>
          </a:xfrm>
        </p:spPr>
        <p:txBody>
          <a:bodyPr vert="horz" wrap="square" lIns="91440" tIns="45720" rIns="91440" bIns="45720" anchor="ctr" anchorCtr="0">
            <a:spAutoFit/>
          </a:bodyPr>
          <a:lstStyle/>
          <a:p>
            <a:r>
              <a:rPr sz="3200" b="1" dirty="0">
                <a:solidFill>
                  <a:schemeClr val="hlink"/>
                </a:solidFill>
              </a:rPr>
              <a:t>Application: Round Robin Schedulers</a:t>
            </a:r>
          </a:p>
        </p:txBody>
      </p:sp>
      <p:sp>
        <p:nvSpPr>
          <p:cNvPr id="8197" name="Rectangle 3"/>
          <p:cNvSpPr>
            <a:spLocks noGrp="1"/>
          </p:cNvSpPr>
          <p:nvPr>
            <p:ph type="body" sz="half" idx="1"/>
          </p:nvPr>
        </p:nvSpPr>
        <p:spPr>
          <a:xfrm>
            <a:off x="508000" y="990600"/>
            <a:ext cx="8001000" cy="4114800"/>
          </a:xfrm>
        </p:spPr>
        <p:txBody>
          <a:bodyPr vert="horz" wrap="square" lIns="91440" tIns="45720" rIns="91440" bIns="45720" anchor="t" anchorCtr="0"/>
          <a:lstStyle/>
          <a:p>
            <a:pPr marL="609600" indent="-609600">
              <a:buClrTx/>
              <a:buSzTx/>
              <a:buFont typeface="Arial" panose="020B0604020202020204" pitchFamily="34" charset="0"/>
              <a:buNone/>
            </a:pPr>
            <a:r>
              <a:rPr sz="2400" dirty="0"/>
              <a:t>We can implement a round robin scheduler using a queue, </a:t>
            </a:r>
            <a:r>
              <a:rPr sz="2400" i="1" dirty="0"/>
              <a:t>Q</a:t>
            </a:r>
            <a:r>
              <a:rPr sz="2400" dirty="0"/>
              <a:t>,</a:t>
            </a:r>
          </a:p>
          <a:p>
            <a:pPr marL="609600" indent="-609600">
              <a:buClrTx/>
              <a:buSzTx/>
              <a:buFont typeface="Arial" panose="020B0604020202020204" pitchFamily="34" charset="0"/>
              <a:buNone/>
            </a:pPr>
            <a:r>
              <a:rPr sz="2400" dirty="0"/>
              <a:t>by repeatedly performing the following steps:</a:t>
            </a:r>
          </a:p>
          <a:p>
            <a:pPr marL="990600" lvl="1" indent="-533400">
              <a:buFont typeface="Wingdings" panose="05000000000000000000" pitchFamily="2" charset="2"/>
              <a:buAutoNum type="arabicPeriod"/>
            </a:pPr>
            <a:r>
              <a:rPr sz="2000" dirty="0"/>
              <a:t> </a:t>
            </a:r>
            <a:r>
              <a:rPr sz="2000" i="1" dirty="0"/>
              <a:t>e = Q.</a:t>
            </a:r>
            <a:r>
              <a:rPr sz="2000" dirty="0"/>
              <a:t>dequeue()</a:t>
            </a:r>
          </a:p>
          <a:p>
            <a:pPr marL="990600" lvl="1" indent="-533400">
              <a:buFont typeface="Wingdings" panose="05000000000000000000" pitchFamily="2" charset="2"/>
              <a:buAutoNum type="arabicPeriod"/>
            </a:pPr>
            <a:r>
              <a:rPr sz="2000" dirty="0"/>
              <a:t> Service element </a:t>
            </a:r>
            <a:r>
              <a:rPr sz="2000" i="1" dirty="0"/>
              <a:t>e</a:t>
            </a:r>
          </a:p>
          <a:p>
            <a:pPr marL="990600" lvl="1" indent="-533400">
              <a:buFont typeface="Wingdings" panose="05000000000000000000" pitchFamily="2" charset="2"/>
              <a:buAutoNum type="arabicPeriod"/>
            </a:pPr>
            <a:r>
              <a:rPr sz="2000" dirty="0"/>
              <a:t> </a:t>
            </a:r>
            <a:r>
              <a:rPr sz="2000" i="1" dirty="0"/>
              <a:t>Q.</a:t>
            </a:r>
            <a:r>
              <a:rPr sz="2000" dirty="0"/>
              <a:t>enqueue(</a:t>
            </a:r>
            <a:r>
              <a:rPr sz="2000" i="1" dirty="0"/>
              <a:t>e</a:t>
            </a:r>
            <a:r>
              <a:rPr sz="2000" dirty="0"/>
              <a:t>)</a:t>
            </a:r>
          </a:p>
          <a:p>
            <a:pPr marL="990600" lvl="1" indent="-533400">
              <a:buFont typeface="Wingdings" panose="05000000000000000000" pitchFamily="2" charset="2"/>
              <a:buAutoNum type="arabicPeriod"/>
            </a:pPr>
            <a:endParaRPr sz="1400" dirty="0"/>
          </a:p>
        </p:txBody>
      </p:sp>
      <p:grpSp>
        <p:nvGrpSpPr>
          <p:cNvPr id="8198" name="Group 4"/>
          <p:cNvGrpSpPr>
            <a:grpSpLocks noChangeAspect="1"/>
          </p:cNvGrpSpPr>
          <p:nvPr/>
        </p:nvGrpSpPr>
        <p:grpSpPr>
          <a:xfrm>
            <a:off x="3276600" y="1981200"/>
            <a:ext cx="5638800" cy="2209800"/>
            <a:chOff x="1248" y="2832"/>
            <a:chExt cx="3552" cy="1392"/>
          </a:xfrm>
        </p:grpSpPr>
        <p:sp>
          <p:nvSpPr>
            <p:cNvPr id="8201" name="AutoShape 5"/>
            <p:cNvSpPr>
              <a:spLocks noChangeAspect="1" noTextEdit="1"/>
            </p:cNvSpPr>
            <p:nvPr/>
          </p:nvSpPr>
          <p:spPr>
            <a:xfrm>
              <a:off x="1248" y="2832"/>
              <a:ext cx="3552" cy="1392"/>
            </a:xfrm>
            <a:prstGeom prst="rect">
              <a:avLst/>
            </a:prstGeom>
            <a:noFill/>
            <a:ln w="9525">
              <a:noFill/>
            </a:ln>
          </p:spPr>
          <p:txBody>
            <a:bodyPr/>
            <a:lstStyle/>
            <a:p>
              <a:endParaRPr lang="en-US"/>
            </a:p>
          </p:txBody>
        </p:sp>
        <p:sp>
          <p:nvSpPr>
            <p:cNvPr id="8202" name="Freeform 6"/>
            <p:cNvSpPr/>
            <p:nvPr/>
          </p:nvSpPr>
          <p:spPr>
            <a:xfrm>
              <a:off x="1568" y="2845"/>
              <a:ext cx="2851" cy="403"/>
            </a:xfrm>
            <a:custGeom>
              <a:avLst/>
              <a:gdLst>
                <a:gd name="txL" fmla="*/ 0 w 9600"/>
                <a:gd name="txT" fmla="*/ 0 h 1536"/>
                <a:gd name="txR" fmla="*/ 9600 w 9600"/>
                <a:gd name="txB" fmla="*/ 1536 h 1536"/>
              </a:gdLst>
              <a:ahLst/>
              <a:cxnLst>
                <a:cxn ang="0">
                  <a:pos x="9408" y="1536"/>
                </a:cxn>
                <a:cxn ang="0">
                  <a:pos x="9600" y="1344"/>
                </a:cxn>
                <a:cxn ang="0">
                  <a:pos x="9600" y="1344"/>
                </a:cxn>
                <a:cxn ang="0">
                  <a:pos x="9600" y="192"/>
                </a:cxn>
                <a:cxn ang="0">
                  <a:pos x="9408" y="0"/>
                </a:cxn>
                <a:cxn ang="0">
                  <a:pos x="9408" y="0"/>
                </a:cxn>
                <a:cxn ang="0">
                  <a:pos x="192" y="0"/>
                </a:cxn>
                <a:cxn ang="0">
                  <a:pos x="0" y="192"/>
                </a:cxn>
                <a:cxn ang="0">
                  <a:pos x="0" y="192"/>
                </a:cxn>
                <a:cxn ang="0">
                  <a:pos x="0" y="1344"/>
                </a:cxn>
                <a:cxn ang="0">
                  <a:pos x="192" y="1536"/>
                </a:cxn>
                <a:cxn ang="0">
                  <a:pos x="192" y="1536"/>
                </a:cxn>
                <a:cxn ang="0">
                  <a:pos x="9408" y="1536"/>
                </a:cxn>
              </a:cxnLst>
              <a:rect l="txL" t="txT" r="txR" b="txB"/>
              <a:pathLst>
                <a:path w="9600" h="1536">
                  <a:moveTo>
                    <a:pt x="9408" y="1536"/>
                  </a:moveTo>
                  <a:cubicBezTo>
                    <a:pt x="9514" y="1536"/>
                    <a:pt x="9600" y="1450"/>
                    <a:pt x="9600" y="1344"/>
                  </a:cubicBezTo>
                  <a:lnTo>
                    <a:pt x="9600" y="1344"/>
                  </a:lnTo>
                  <a:lnTo>
                    <a:pt x="9600" y="192"/>
                  </a:lnTo>
                  <a:cubicBezTo>
                    <a:pt x="9600" y="86"/>
                    <a:pt x="9514" y="0"/>
                    <a:pt x="9408" y="0"/>
                  </a:cubicBezTo>
                  <a:lnTo>
                    <a:pt x="9408" y="0"/>
                  </a:lnTo>
                  <a:lnTo>
                    <a:pt x="192" y="0"/>
                  </a:lnTo>
                  <a:cubicBezTo>
                    <a:pt x="86" y="0"/>
                    <a:pt x="0" y="86"/>
                    <a:pt x="0" y="192"/>
                  </a:cubicBezTo>
                  <a:lnTo>
                    <a:pt x="0" y="192"/>
                  </a:lnTo>
                  <a:lnTo>
                    <a:pt x="0" y="1344"/>
                  </a:lnTo>
                  <a:cubicBezTo>
                    <a:pt x="0" y="1450"/>
                    <a:pt x="86" y="1536"/>
                    <a:pt x="192" y="1536"/>
                  </a:cubicBezTo>
                  <a:lnTo>
                    <a:pt x="192" y="1536"/>
                  </a:lnTo>
                  <a:lnTo>
                    <a:pt x="9408" y="1536"/>
                  </a:lnTo>
                  <a:close/>
                </a:path>
              </a:pathLst>
            </a:custGeom>
            <a:solidFill>
              <a:srgbClr val="FFFFFF">
                <a:alpha val="100000"/>
              </a:srgbClr>
            </a:solidFill>
            <a:ln w="0" cap="flat" cmpd="sng">
              <a:solidFill>
                <a:srgbClr val="000000">
                  <a:alpha val="100000"/>
                </a:srgbClr>
              </a:solidFill>
              <a:prstDash val="solid"/>
              <a:round/>
              <a:headEnd type="none" w="med" len="med"/>
              <a:tailEnd type="none" w="med" len="med"/>
            </a:ln>
          </p:spPr>
          <p:txBody>
            <a:bodyPr/>
            <a:lstStyle/>
            <a:p>
              <a:endParaRPr lang="en-US"/>
            </a:p>
          </p:txBody>
        </p:sp>
        <p:sp>
          <p:nvSpPr>
            <p:cNvPr id="8203" name="Freeform 7"/>
            <p:cNvSpPr/>
            <p:nvPr/>
          </p:nvSpPr>
          <p:spPr>
            <a:xfrm>
              <a:off x="1568" y="2845"/>
              <a:ext cx="2851" cy="403"/>
            </a:xfrm>
            <a:custGeom>
              <a:avLst/>
              <a:gdLst>
                <a:gd name="txL" fmla="*/ 0 w 9600"/>
                <a:gd name="txT" fmla="*/ 0 h 1536"/>
                <a:gd name="txR" fmla="*/ 9600 w 9600"/>
                <a:gd name="txB" fmla="*/ 1536 h 1536"/>
              </a:gdLst>
              <a:ahLst/>
              <a:cxnLst>
                <a:cxn ang="0">
                  <a:pos x="9408" y="1536"/>
                </a:cxn>
                <a:cxn ang="0">
                  <a:pos x="9600" y="1344"/>
                </a:cxn>
                <a:cxn ang="0">
                  <a:pos x="9600" y="1344"/>
                </a:cxn>
                <a:cxn ang="0">
                  <a:pos x="9600" y="192"/>
                </a:cxn>
                <a:cxn ang="0">
                  <a:pos x="9408" y="0"/>
                </a:cxn>
                <a:cxn ang="0">
                  <a:pos x="9408" y="0"/>
                </a:cxn>
                <a:cxn ang="0">
                  <a:pos x="192" y="0"/>
                </a:cxn>
                <a:cxn ang="0">
                  <a:pos x="0" y="192"/>
                </a:cxn>
                <a:cxn ang="0">
                  <a:pos x="0" y="192"/>
                </a:cxn>
                <a:cxn ang="0">
                  <a:pos x="0" y="1344"/>
                </a:cxn>
                <a:cxn ang="0">
                  <a:pos x="192" y="1536"/>
                </a:cxn>
                <a:cxn ang="0">
                  <a:pos x="192" y="1536"/>
                </a:cxn>
                <a:cxn ang="0">
                  <a:pos x="9408" y="1536"/>
                </a:cxn>
              </a:cxnLst>
              <a:rect l="txL" t="txT" r="txR" b="txB"/>
              <a:pathLst>
                <a:path w="9600" h="1536">
                  <a:moveTo>
                    <a:pt x="9408" y="1536"/>
                  </a:moveTo>
                  <a:cubicBezTo>
                    <a:pt x="9514" y="1536"/>
                    <a:pt x="9600" y="1450"/>
                    <a:pt x="9600" y="1344"/>
                  </a:cubicBezTo>
                  <a:lnTo>
                    <a:pt x="9600" y="1344"/>
                  </a:lnTo>
                  <a:lnTo>
                    <a:pt x="9600" y="192"/>
                  </a:lnTo>
                  <a:cubicBezTo>
                    <a:pt x="9600" y="86"/>
                    <a:pt x="9514" y="0"/>
                    <a:pt x="9408" y="0"/>
                  </a:cubicBezTo>
                  <a:lnTo>
                    <a:pt x="9408" y="0"/>
                  </a:lnTo>
                  <a:lnTo>
                    <a:pt x="192" y="0"/>
                  </a:lnTo>
                  <a:cubicBezTo>
                    <a:pt x="86" y="0"/>
                    <a:pt x="0" y="86"/>
                    <a:pt x="0" y="192"/>
                  </a:cubicBezTo>
                  <a:lnTo>
                    <a:pt x="0" y="192"/>
                  </a:lnTo>
                  <a:lnTo>
                    <a:pt x="0" y="1344"/>
                  </a:lnTo>
                  <a:cubicBezTo>
                    <a:pt x="0" y="1450"/>
                    <a:pt x="86" y="1536"/>
                    <a:pt x="192" y="1536"/>
                  </a:cubicBezTo>
                  <a:lnTo>
                    <a:pt x="192" y="1536"/>
                  </a:lnTo>
                  <a:lnTo>
                    <a:pt x="9408" y="1536"/>
                  </a:lnTo>
                  <a:close/>
                </a:path>
              </a:pathLst>
            </a:custGeom>
            <a:noFill/>
            <a:ln w="12700" cap="rnd" cmpd="sng">
              <a:solidFill>
                <a:srgbClr val="000000">
                  <a:alpha val="100000"/>
                </a:srgbClr>
              </a:solidFill>
              <a:prstDash val="solid"/>
              <a:round/>
              <a:headEnd type="none" w="med" len="med"/>
              <a:tailEnd type="none" w="med" len="med"/>
            </a:ln>
          </p:spPr>
          <p:txBody>
            <a:bodyPr/>
            <a:lstStyle/>
            <a:p>
              <a:endParaRPr lang="en-US"/>
            </a:p>
          </p:txBody>
        </p:sp>
        <p:sp>
          <p:nvSpPr>
            <p:cNvPr id="8204" name="Rectangle 8"/>
            <p:cNvSpPr/>
            <p:nvPr/>
          </p:nvSpPr>
          <p:spPr>
            <a:xfrm>
              <a:off x="1682" y="2946"/>
              <a:ext cx="342" cy="201"/>
            </a:xfrm>
            <a:prstGeom prst="rect">
              <a:avLst/>
            </a:prstGeom>
            <a:solidFill>
              <a:srgbClr val="FFFFFF"/>
            </a:solidFill>
            <a:ln w="9525">
              <a:noFill/>
            </a:ln>
          </p:spPr>
          <p:txBody>
            <a:bodyPr/>
            <a:lstStyle/>
            <a:p>
              <a:endParaRPr dirty="0">
                <a:latin typeface="Arial" panose="020B0604020202020204" pitchFamily="34" charset="0"/>
              </a:endParaRPr>
            </a:p>
          </p:txBody>
        </p:sp>
        <p:sp>
          <p:nvSpPr>
            <p:cNvPr id="8205" name="Rectangle 9"/>
            <p:cNvSpPr/>
            <p:nvPr/>
          </p:nvSpPr>
          <p:spPr>
            <a:xfrm>
              <a:off x="1682" y="2946"/>
              <a:ext cx="342" cy="201"/>
            </a:xfrm>
            <a:prstGeom prst="rect">
              <a:avLst/>
            </a:prstGeom>
            <a:noFill/>
            <a:ln w="12700" cap="rnd" cmpd="sng">
              <a:solidFill>
                <a:srgbClr val="000000"/>
              </a:solidFill>
              <a:prstDash val="solid"/>
              <a:round/>
              <a:headEnd type="none" w="med" len="med"/>
              <a:tailEnd type="none" w="med" len="med"/>
            </a:ln>
          </p:spPr>
          <p:txBody>
            <a:bodyPr/>
            <a:lstStyle/>
            <a:p>
              <a:endParaRPr dirty="0">
                <a:latin typeface="Arial" panose="020B0604020202020204" pitchFamily="34" charset="0"/>
              </a:endParaRPr>
            </a:p>
          </p:txBody>
        </p:sp>
        <p:sp>
          <p:nvSpPr>
            <p:cNvPr id="8206" name="Rectangle 10"/>
            <p:cNvSpPr/>
            <p:nvPr/>
          </p:nvSpPr>
          <p:spPr>
            <a:xfrm>
              <a:off x="3963" y="2946"/>
              <a:ext cx="342" cy="201"/>
            </a:xfrm>
            <a:prstGeom prst="rect">
              <a:avLst/>
            </a:prstGeom>
            <a:solidFill>
              <a:srgbClr val="FFFFFF"/>
            </a:solidFill>
            <a:ln w="9525">
              <a:noFill/>
            </a:ln>
          </p:spPr>
          <p:txBody>
            <a:bodyPr/>
            <a:lstStyle/>
            <a:p>
              <a:endParaRPr dirty="0">
                <a:latin typeface="Arial" panose="020B0604020202020204" pitchFamily="34" charset="0"/>
              </a:endParaRPr>
            </a:p>
          </p:txBody>
        </p:sp>
        <p:sp>
          <p:nvSpPr>
            <p:cNvPr id="8207" name="Rectangle 11"/>
            <p:cNvSpPr/>
            <p:nvPr/>
          </p:nvSpPr>
          <p:spPr>
            <a:xfrm>
              <a:off x="3963" y="2946"/>
              <a:ext cx="342" cy="201"/>
            </a:xfrm>
            <a:prstGeom prst="rect">
              <a:avLst/>
            </a:prstGeom>
            <a:noFill/>
            <a:ln w="12700" cap="rnd" cmpd="sng">
              <a:solidFill>
                <a:srgbClr val="000000"/>
              </a:solidFill>
              <a:prstDash val="solid"/>
              <a:round/>
              <a:headEnd type="none" w="med" len="med"/>
              <a:tailEnd type="none" w="med" len="med"/>
            </a:ln>
          </p:spPr>
          <p:txBody>
            <a:bodyPr/>
            <a:lstStyle/>
            <a:p>
              <a:endParaRPr dirty="0">
                <a:latin typeface="Arial" panose="020B0604020202020204" pitchFamily="34" charset="0"/>
              </a:endParaRPr>
            </a:p>
          </p:txBody>
        </p:sp>
        <p:sp>
          <p:nvSpPr>
            <p:cNvPr id="8208" name="Rectangle 12"/>
            <p:cNvSpPr/>
            <p:nvPr/>
          </p:nvSpPr>
          <p:spPr>
            <a:xfrm>
              <a:off x="3507" y="2946"/>
              <a:ext cx="342" cy="201"/>
            </a:xfrm>
            <a:prstGeom prst="rect">
              <a:avLst/>
            </a:prstGeom>
            <a:solidFill>
              <a:srgbClr val="FFFFFF"/>
            </a:solidFill>
            <a:ln w="9525">
              <a:noFill/>
            </a:ln>
          </p:spPr>
          <p:txBody>
            <a:bodyPr/>
            <a:lstStyle/>
            <a:p>
              <a:endParaRPr dirty="0">
                <a:latin typeface="Arial" panose="020B0604020202020204" pitchFamily="34" charset="0"/>
              </a:endParaRPr>
            </a:p>
          </p:txBody>
        </p:sp>
        <p:sp>
          <p:nvSpPr>
            <p:cNvPr id="8209" name="Rectangle 13"/>
            <p:cNvSpPr/>
            <p:nvPr/>
          </p:nvSpPr>
          <p:spPr>
            <a:xfrm>
              <a:off x="3507" y="2946"/>
              <a:ext cx="342" cy="201"/>
            </a:xfrm>
            <a:prstGeom prst="rect">
              <a:avLst/>
            </a:prstGeom>
            <a:noFill/>
            <a:ln w="12700" cap="rnd" cmpd="sng">
              <a:solidFill>
                <a:srgbClr val="000000"/>
              </a:solidFill>
              <a:prstDash val="solid"/>
              <a:round/>
              <a:headEnd type="none" w="med" len="med"/>
              <a:tailEnd type="none" w="med" len="med"/>
            </a:ln>
          </p:spPr>
          <p:txBody>
            <a:bodyPr/>
            <a:lstStyle/>
            <a:p>
              <a:endParaRPr dirty="0">
                <a:latin typeface="Arial" panose="020B0604020202020204" pitchFamily="34" charset="0"/>
              </a:endParaRPr>
            </a:p>
          </p:txBody>
        </p:sp>
        <p:sp>
          <p:nvSpPr>
            <p:cNvPr id="8210" name="Rectangle 14"/>
            <p:cNvSpPr/>
            <p:nvPr/>
          </p:nvSpPr>
          <p:spPr>
            <a:xfrm>
              <a:off x="3050" y="2946"/>
              <a:ext cx="343" cy="201"/>
            </a:xfrm>
            <a:prstGeom prst="rect">
              <a:avLst/>
            </a:prstGeom>
            <a:solidFill>
              <a:srgbClr val="FFFFFF"/>
            </a:solidFill>
            <a:ln w="9525">
              <a:noFill/>
            </a:ln>
          </p:spPr>
          <p:txBody>
            <a:bodyPr/>
            <a:lstStyle/>
            <a:p>
              <a:endParaRPr dirty="0">
                <a:latin typeface="Arial" panose="020B0604020202020204" pitchFamily="34" charset="0"/>
              </a:endParaRPr>
            </a:p>
          </p:txBody>
        </p:sp>
        <p:sp>
          <p:nvSpPr>
            <p:cNvPr id="8211" name="Rectangle 15"/>
            <p:cNvSpPr/>
            <p:nvPr/>
          </p:nvSpPr>
          <p:spPr>
            <a:xfrm>
              <a:off x="3050" y="2946"/>
              <a:ext cx="343" cy="201"/>
            </a:xfrm>
            <a:prstGeom prst="rect">
              <a:avLst/>
            </a:prstGeom>
            <a:noFill/>
            <a:ln w="12700" cap="rnd" cmpd="sng">
              <a:solidFill>
                <a:srgbClr val="000000"/>
              </a:solidFill>
              <a:prstDash val="solid"/>
              <a:round/>
              <a:headEnd type="none" w="med" len="med"/>
              <a:tailEnd type="none" w="med" len="med"/>
            </a:ln>
          </p:spPr>
          <p:txBody>
            <a:bodyPr/>
            <a:lstStyle/>
            <a:p>
              <a:endParaRPr dirty="0">
                <a:latin typeface="Arial" panose="020B0604020202020204" pitchFamily="34" charset="0"/>
              </a:endParaRPr>
            </a:p>
          </p:txBody>
        </p:sp>
        <p:sp>
          <p:nvSpPr>
            <p:cNvPr id="8212" name="Rectangle 16"/>
            <p:cNvSpPr/>
            <p:nvPr/>
          </p:nvSpPr>
          <p:spPr>
            <a:xfrm>
              <a:off x="2594" y="2946"/>
              <a:ext cx="342" cy="201"/>
            </a:xfrm>
            <a:prstGeom prst="rect">
              <a:avLst/>
            </a:prstGeom>
            <a:solidFill>
              <a:srgbClr val="FFFFFF"/>
            </a:solidFill>
            <a:ln w="9525">
              <a:noFill/>
            </a:ln>
          </p:spPr>
          <p:txBody>
            <a:bodyPr/>
            <a:lstStyle/>
            <a:p>
              <a:endParaRPr dirty="0">
                <a:latin typeface="Arial" panose="020B0604020202020204" pitchFamily="34" charset="0"/>
              </a:endParaRPr>
            </a:p>
          </p:txBody>
        </p:sp>
        <p:sp>
          <p:nvSpPr>
            <p:cNvPr id="8213" name="Rectangle 17"/>
            <p:cNvSpPr/>
            <p:nvPr/>
          </p:nvSpPr>
          <p:spPr>
            <a:xfrm>
              <a:off x="2594" y="2946"/>
              <a:ext cx="342" cy="201"/>
            </a:xfrm>
            <a:prstGeom prst="rect">
              <a:avLst/>
            </a:prstGeom>
            <a:noFill/>
            <a:ln w="12700" cap="rnd" cmpd="sng">
              <a:solidFill>
                <a:srgbClr val="000000"/>
              </a:solidFill>
              <a:prstDash val="solid"/>
              <a:round/>
              <a:headEnd type="none" w="med" len="med"/>
              <a:tailEnd type="none" w="med" len="med"/>
            </a:ln>
          </p:spPr>
          <p:txBody>
            <a:bodyPr/>
            <a:lstStyle/>
            <a:p>
              <a:endParaRPr dirty="0">
                <a:latin typeface="Arial" panose="020B0604020202020204" pitchFamily="34" charset="0"/>
              </a:endParaRPr>
            </a:p>
          </p:txBody>
        </p:sp>
        <p:sp>
          <p:nvSpPr>
            <p:cNvPr id="8214" name="Rectangle 18"/>
            <p:cNvSpPr/>
            <p:nvPr/>
          </p:nvSpPr>
          <p:spPr>
            <a:xfrm>
              <a:off x="2138" y="2946"/>
              <a:ext cx="342" cy="201"/>
            </a:xfrm>
            <a:prstGeom prst="rect">
              <a:avLst/>
            </a:prstGeom>
            <a:solidFill>
              <a:srgbClr val="FFFFFF"/>
            </a:solidFill>
            <a:ln w="9525">
              <a:noFill/>
            </a:ln>
          </p:spPr>
          <p:txBody>
            <a:bodyPr/>
            <a:lstStyle/>
            <a:p>
              <a:endParaRPr dirty="0">
                <a:latin typeface="Arial" panose="020B0604020202020204" pitchFamily="34" charset="0"/>
              </a:endParaRPr>
            </a:p>
          </p:txBody>
        </p:sp>
        <p:sp>
          <p:nvSpPr>
            <p:cNvPr id="8215" name="Rectangle 19"/>
            <p:cNvSpPr/>
            <p:nvPr/>
          </p:nvSpPr>
          <p:spPr>
            <a:xfrm>
              <a:off x="2138" y="2946"/>
              <a:ext cx="342" cy="201"/>
            </a:xfrm>
            <a:prstGeom prst="rect">
              <a:avLst/>
            </a:prstGeom>
            <a:noFill/>
            <a:ln w="12700" cap="rnd" cmpd="sng">
              <a:solidFill>
                <a:srgbClr val="000000"/>
              </a:solidFill>
              <a:prstDash val="solid"/>
              <a:round/>
              <a:headEnd type="none" w="med" len="med"/>
              <a:tailEnd type="none" w="med" len="med"/>
            </a:ln>
          </p:spPr>
          <p:txBody>
            <a:bodyPr/>
            <a:lstStyle/>
            <a:p>
              <a:endParaRPr dirty="0">
                <a:latin typeface="Arial" panose="020B0604020202020204" pitchFamily="34" charset="0"/>
              </a:endParaRPr>
            </a:p>
          </p:txBody>
        </p:sp>
        <p:sp>
          <p:nvSpPr>
            <p:cNvPr id="8216" name="Freeform 20"/>
            <p:cNvSpPr/>
            <p:nvPr/>
          </p:nvSpPr>
          <p:spPr>
            <a:xfrm>
              <a:off x="2702" y="3500"/>
              <a:ext cx="526" cy="453"/>
            </a:xfrm>
            <a:custGeom>
              <a:avLst/>
              <a:gdLst>
                <a:gd name="txL" fmla="*/ 0 w 526"/>
                <a:gd name="txT" fmla="*/ 0 h 453"/>
                <a:gd name="txR" fmla="*/ 526 w 526"/>
                <a:gd name="txB" fmla="*/ 453 h 453"/>
              </a:gdLst>
              <a:ahLst/>
              <a:cxnLst>
                <a:cxn ang="0">
                  <a:pos x="192" y="104"/>
                </a:cxn>
                <a:cxn ang="0">
                  <a:pos x="52" y="89"/>
                </a:cxn>
                <a:cxn ang="0">
                  <a:pos x="99" y="205"/>
                </a:cxn>
                <a:cxn ang="0">
                  <a:pos x="0" y="291"/>
                </a:cxn>
                <a:cxn ang="0">
                  <a:pos x="131" y="330"/>
                </a:cxn>
                <a:cxn ang="0">
                  <a:pos x="146" y="453"/>
                </a:cxn>
                <a:cxn ang="0">
                  <a:pos x="263" y="387"/>
                </a:cxn>
                <a:cxn ang="0">
                  <a:pos x="380" y="453"/>
                </a:cxn>
                <a:cxn ang="0">
                  <a:pos x="394" y="330"/>
                </a:cxn>
                <a:cxn ang="0">
                  <a:pos x="526" y="291"/>
                </a:cxn>
                <a:cxn ang="0">
                  <a:pos x="427" y="205"/>
                </a:cxn>
                <a:cxn ang="0">
                  <a:pos x="474" y="89"/>
                </a:cxn>
                <a:cxn ang="0">
                  <a:pos x="336" y="104"/>
                </a:cxn>
                <a:cxn ang="0">
                  <a:pos x="263" y="0"/>
                </a:cxn>
                <a:cxn ang="0">
                  <a:pos x="192" y="104"/>
                </a:cxn>
              </a:cxnLst>
              <a:rect l="txL" t="txT" r="txR" b="txB"/>
              <a:pathLst>
                <a:path w="526" h="453">
                  <a:moveTo>
                    <a:pt x="192" y="104"/>
                  </a:moveTo>
                  <a:lnTo>
                    <a:pt x="52" y="89"/>
                  </a:lnTo>
                  <a:lnTo>
                    <a:pt x="99" y="205"/>
                  </a:lnTo>
                  <a:lnTo>
                    <a:pt x="0" y="291"/>
                  </a:lnTo>
                  <a:lnTo>
                    <a:pt x="131" y="330"/>
                  </a:lnTo>
                  <a:lnTo>
                    <a:pt x="146" y="453"/>
                  </a:lnTo>
                  <a:lnTo>
                    <a:pt x="263" y="387"/>
                  </a:lnTo>
                  <a:lnTo>
                    <a:pt x="380" y="453"/>
                  </a:lnTo>
                  <a:lnTo>
                    <a:pt x="394" y="330"/>
                  </a:lnTo>
                  <a:lnTo>
                    <a:pt x="526" y="291"/>
                  </a:lnTo>
                  <a:lnTo>
                    <a:pt x="427" y="205"/>
                  </a:lnTo>
                  <a:lnTo>
                    <a:pt x="474" y="89"/>
                  </a:lnTo>
                  <a:lnTo>
                    <a:pt x="336" y="104"/>
                  </a:lnTo>
                  <a:lnTo>
                    <a:pt x="263" y="0"/>
                  </a:lnTo>
                  <a:lnTo>
                    <a:pt x="192" y="104"/>
                  </a:lnTo>
                  <a:close/>
                </a:path>
              </a:pathLst>
            </a:custGeom>
            <a:solidFill>
              <a:srgbClr val="FFFFFF">
                <a:alpha val="100000"/>
              </a:srgbClr>
            </a:solidFill>
            <a:ln w="9525">
              <a:noFill/>
            </a:ln>
          </p:spPr>
          <p:txBody>
            <a:bodyPr/>
            <a:lstStyle/>
            <a:p>
              <a:endParaRPr lang="en-US"/>
            </a:p>
          </p:txBody>
        </p:sp>
        <p:sp>
          <p:nvSpPr>
            <p:cNvPr id="8217" name="Freeform 21"/>
            <p:cNvSpPr/>
            <p:nvPr/>
          </p:nvSpPr>
          <p:spPr>
            <a:xfrm>
              <a:off x="2702" y="3500"/>
              <a:ext cx="526" cy="453"/>
            </a:xfrm>
            <a:custGeom>
              <a:avLst/>
              <a:gdLst>
                <a:gd name="txL" fmla="*/ 0 w 526"/>
                <a:gd name="txT" fmla="*/ 0 h 453"/>
                <a:gd name="txR" fmla="*/ 526 w 526"/>
                <a:gd name="txB" fmla="*/ 453 h 453"/>
              </a:gdLst>
              <a:ahLst/>
              <a:cxnLst>
                <a:cxn ang="0">
                  <a:pos x="192" y="104"/>
                </a:cxn>
                <a:cxn ang="0">
                  <a:pos x="52" y="89"/>
                </a:cxn>
                <a:cxn ang="0">
                  <a:pos x="99" y="205"/>
                </a:cxn>
                <a:cxn ang="0">
                  <a:pos x="0" y="291"/>
                </a:cxn>
                <a:cxn ang="0">
                  <a:pos x="131" y="330"/>
                </a:cxn>
                <a:cxn ang="0">
                  <a:pos x="146" y="453"/>
                </a:cxn>
                <a:cxn ang="0">
                  <a:pos x="263" y="387"/>
                </a:cxn>
                <a:cxn ang="0">
                  <a:pos x="380" y="453"/>
                </a:cxn>
                <a:cxn ang="0">
                  <a:pos x="394" y="330"/>
                </a:cxn>
                <a:cxn ang="0">
                  <a:pos x="526" y="291"/>
                </a:cxn>
                <a:cxn ang="0">
                  <a:pos x="427" y="205"/>
                </a:cxn>
                <a:cxn ang="0">
                  <a:pos x="474" y="89"/>
                </a:cxn>
                <a:cxn ang="0">
                  <a:pos x="336" y="104"/>
                </a:cxn>
                <a:cxn ang="0">
                  <a:pos x="263" y="0"/>
                </a:cxn>
                <a:cxn ang="0">
                  <a:pos x="192" y="104"/>
                </a:cxn>
              </a:cxnLst>
              <a:rect l="txL" t="txT" r="txR" b="txB"/>
              <a:pathLst>
                <a:path w="526" h="453">
                  <a:moveTo>
                    <a:pt x="192" y="104"/>
                  </a:moveTo>
                  <a:lnTo>
                    <a:pt x="52" y="89"/>
                  </a:lnTo>
                  <a:lnTo>
                    <a:pt x="99" y="205"/>
                  </a:lnTo>
                  <a:lnTo>
                    <a:pt x="0" y="291"/>
                  </a:lnTo>
                  <a:lnTo>
                    <a:pt x="131" y="330"/>
                  </a:lnTo>
                  <a:lnTo>
                    <a:pt x="146" y="453"/>
                  </a:lnTo>
                  <a:lnTo>
                    <a:pt x="263" y="387"/>
                  </a:lnTo>
                  <a:lnTo>
                    <a:pt x="380" y="453"/>
                  </a:lnTo>
                  <a:lnTo>
                    <a:pt x="394" y="330"/>
                  </a:lnTo>
                  <a:lnTo>
                    <a:pt x="526" y="291"/>
                  </a:lnTo>
                  <a:lnTo>
                    <a:pt x="427" y="205"/>
                  </a:lnTo>
                  <a:lnTo>
                    <a:pt x="474" y="89"/>
                  </a:lnTo>
                  <a:lnTo>
                    <a:pt x="336" y="104"/>
                  </a:lnTo>
                  <a:lnTo>
                    <a:pt x="263" y="0"/>
                  </a:lnTo>
                  <a:lnTo>
                    <a:pt x="192" y="104"/>
                  </a:lnTo>
                  <a:close/>
                </a:path>
              </a:pathLst>
            </a:custGeom>
            <a:noFill/>
            <a:ln w="12700" cap="rnd" cmpd="sng">
              <a:solidFill>
                <a:srgbClr val="000000">
                  <a:alpha val="100000"/>
                </a:srgbClr>
              </a:solidFill>
              <a:prstDash val="solid"/>
              <a:round/>
              <a:headEnd type="none" w="med" len="med"/>
              <a:tailEnd type="none" w="med" len="med"/>
            </a:ln>
          </p:spPr>
          <p:txBody>
            <a:bodyPr/>
            <a:lstStyle/>
            <a:p>
              <a:endParaRPr lang="en-US"/>
            </a:p>
          </p:txBody>
        </p:sp>
        <p:sp>
          <p:nvSpPr>
            <p:cNvPr id="8218" name="Freeform 22"/>
            <p:cNvSpPr/>
            <p:nvPr/>
          </p:nvSpPr>
          <p:spPr>
            <a:xfrm>
              <a:off x="1380" y="3046"/>
              <a:ext cx="1257" cy="769"/>
            </a:xfrm>
            <a:custGeom>
              <a:avLst/>
              <a:gdLst>
                <a:gd name="txL" fmla="*/ 0 w 1257"/>
                <a:gd name="txT" fmla="*/ 0 h 769"/>
                <a:gd name="txR" fmla="*/ 1257 w 1257"/>
                <a:gd name="txB" fmla="*/ 769 h 769"/>
              </a:gdLst>
              <a:ahLst/>
              <a:cxnLst>
                <a:cxn ang="0">
                  <a:pos x="188" y="0"/>
                </a:cxn>
                <a:cxn ang="0">
                  <a:pos x="21" y="128"/>
                </a:cxn>
                <a:cxn ang="0">
                  <a:pos x="53" y="366"/>
                </a:cxn>
                <a:cxn ang="0">
                  <a:pos x="487" y="715"/>
                </a:cxn>
                <a:cxn ang="0">
                  <a:pos x="1257" y="747"/>
                </a:cxn>
              </a:cxnLst>
              <a:rect l="txL" t="txT" r="txR" b="txB"/>
              <a:pathLst>
                <a:path w="1257" h="769">
                  <a:moveTo>
                    <a:pt x="188" y="0"/>
                  </a:moveTo>
                  <a:cubicBezTo>
                    <a:pt x="75" y="0"/>
                    <a:pt x="36" y="65"/>
                    <a:pt x="21" y="128"/>
                  </a:cubicBezTo>
                  <a:cubicBezTo>
                    <a:pt x="0" y="214"/>
                    <a:pt x="23" y="297"/>
                    <a:pt x="53" y="366"/>
                  </a:cubicBezTo>
                  <a:cubicBezTo>
                    <a:pt x="151" y="597"/>
                    <a:pt x="315" y="675"/>
                    <a:pt x="487" y="715"/>
                  </a:cubicBezTo>
                  <a:cubicBezTo>
                    <a:pt x="713" y="769"/>
                    <a:pt x="952" y="758"/>
                    <a:pt x="1257" y="747"/>
                  </a:cubicBezTo>
                </a:path>
              </a:pathLst>
            </a:custGeom>
            <a:noFill/>
            <a:ln w="12700" cap="rnd" cmpd="sng">
              <a:solidFill>
                <a:srgbClr val="000000">
                  <a:alpha val="100000"/>
                </a:srgbClr>
              </a:solidFill>
              <a:prstDash val="solid"/>
              <a:round/>
              <a:headEnd type="none" w="med" len="med"/>
              <a:tailEnd type="none" w="med" len="med"/>
            </a:ln>
          </p:spPr>
          <p:txBody>
            <a:bodyPr/>
            <a:lstStyle/>
            <a:p>
              <a:endParaRPr lang="en-US"/>
            </a:p>
          </p:txBody>
        </p:sp>
        <p:sp>
          <p:nvSpPr>
            <p:cNvPr id="8219" name="Freeform 23"/>
            <p:cNvSpPr/>
            <p:nvPr/>
          </p:nvSpPr>
          <p:spPr>
            <a:xfrm>
              <a:off x="2630" y="3773"/>
              <a:ext cx="72" cy="41"/>
            </a:xfrm>
            <a:custGeom>
              <a:avLst/>
              <a:gdLst>
                <a:gd name="txL" fmla="*/ 0 w 72"/>
                <a:gd name="txT" fmla="*/ 0 h 41"/>
                <a:gd name="txR" fmla="*/ 72 w 72"/>
                <a:gd name="txB" fmla="*/ 41 h 41"/>
              </a:gdLst>
              <a:ahLst/>
              <a:cxnLst>
                <a:cxn ang="0">
                  <a:pos x="0" y="0"/>
                </a:cxn>
                <a:cxn ang="0">
                  <a:pos x="72" y="18"/>
                </a:cxn>
                <a:cxn ang="0">
                  <a:pos x="2" y="41"/>
                </a:cxn>
                <a:cxn ang="0">
                  <a:pos x="0" y="0"/>
                </a:cxn>
              </a:cxnLst>
              <a:rect l="txL" t="txT" r="txR" b="txB"/>
              <a:pathLst>
                <a:path w="72" h="41">
                  <a:moveTo>
                    <a:pt x="0" y="0"/>
                  </a:moveTo>
                  <a:lnTo>
                    <a:pt x="72" y="18"/>
                  </a:lnTo>
                  <a:lnTo>
                    <a:pt x="2" y="41"/>
                  </a:lnTo>
                  <a:lnTo>
                    <a:pt x="0" y="0"/>
                  </a:lnTo>
                  <a:close/>
                </a:path>
              </a:pathLst>
            </a:custGeom>
            <a:solidFill>
              <a:srgbClr val="000000">
                <a:alpha val="100000"/>
              </a:srgbClr>
            </a:solidFill>
            <a:ln w="9525">
              <a:noFill/>
            </a:ln>
          </p:spPr>
          <p:txBody>
            <a:bodyPr/>
            <a:lstStyle/>
            <a:p>
              <a:endParaRPr lang="en-US"/>
            </a:p>
          </p:txBody>
        </p:sp>
        <p:sp>
          <p:nvSpPr>
            <p:cNvPr id="8220" name="Freeform 24"/>
            <p:cNvSpPr/>
            <p:nvPr/>
          </p:nvSpPr>
          <p:spPr>
            <a:xfrm>
              <a:off x="3228" y="3046"/>
              <a:ext cx="1509" cy="759"/>
            </a:xfrm>
            <a:custGeom>
              <a:avLst/>
              <a:gdLst>
                <a:gd name="txL" fmla="*/ 0 w 1509"/>
                <a:gd name="txT" fmla="*/ 0 h 759"/>
                <a:gd name="txR" fmla="*/ 1509 w 1509"/>
                <a:gd name="txB" fmla="*/ 759 h 759"/>
              </a:gdLst>
              <a:ahLst/>
              <a:cxnLst>
                <a:cxn ang="0">
                  <a:pos x="0" y="745"/>
                </a:cxn>
                <a:cxn ang="0">
                  <a:pos x="132" y="755"/>
                </a:cxn>
                <a:cxn ang="0">
                  <a:pos x="643" y="730"/>
                </a:cxn>
                <a:cxn ang="0">
                  <a:pos x="1126" y="656"/>
                </a:cxn>
                <a:cxn ang="0">
                  <a:pos x="1389" y="494"/>
                </a:cxn>
                <a:cxn ang="0">
                  <a:pos x="1461" y="361"/>
                </a:cxn>
                <a:cxn ang="0">
                  <a:pos x="1443" y="47"/>
                </a:cxn>
                <a:cxn ang="0">
                  <a:pos x="1364" y="8"/>
                </a:cxn>
                <a:cxn ang="0">
                  <a:pos x="1256" y="1"/>
                </a:cxn>
              </a:cxnLst>
              <a:rect l="txL" t="txT" r="txR" b="txB"/>
              <a:pathLst>
                <a:path w="1509" h="759">
                  <a:moveTo>
                    <a:pt x="0" y="745"/>
                  </a:moveTo>
                  <a:cubicBezTo>
                    <a:pt x="108" y="755"/>
                    <a:pt x="120" y="755"/>
                    <a:pt x="132" y="755"/>
                  </a:cubicBezTo>
                  <a:cubicBezTo>
                    <a:pt x="291" y="759"/>
                    <a:pt x="448" y="746"/>
                    <a:pt x="643" y="730"/>
                  </a:cubicBezTo>
                  <a:cubicBezTo>
                    <a:pt x="798" y="718"/>
                    <a:pt x="977" y="705"/>
                    <a:pt x="1126" y="656"/>
                  </a:cubicBezTo>
                  <a:cubicBezTo>
                    <a:pt x="1235" y="621"/>
                    <a:pt x="1328" y="567"/>
                    <a:pt x="1389" y="494"/>
                  </a:cubicBezTo>
                  <a:cubicBezTo>
                    <a:pt x="1421" y="456"/>
                    <a:pt x="1444" y="413"/>
                    <a:pt x="1461" y="361"/>
                  </a:cubicBezTo>
                  <a:cubicBezTo>
                    <a:pt x="1497" y="254"/>
                    <a:pt x="1509" y="111"/>
                    <a:pt x="1443" y="47"/>
                  </a:cubicBezTo>
                  <a:cubicBezTo>
                    <a:pt x="1422" y="27"/>
                    <a:pt x="1392" y="15"/>
                    <a:pt x="1364" y="8"/>
                  </a:cubicBezTo>
                  <a:cubicBezTo>
                    <a:pt x="1332" y="0"/>
                    <a:pt x="1302" y="1"/>
                    <a:pt x="1256" y="1"/>
                  </a:cubicBezTo>
                </a:path>
              </a:pathLst>
            </a:custGeom>
            <a:noFill/>
            <a:ln w="12700" cap="rnd" cmpd="sng">
              <a:solidFill>
                <a:srgbClr val="000000">
                  <a:alpha val="100000"/>
                </a:srgbClr>
              </a:solidFill>
              <a:prstDash val="solid"/>
              <a:round/>
              <a:headEnd type="none" w="med" len="med"/>
              <a:tailEnd type="none" w="med" len="med"/>
            </a:ln>
          </p:spPr>
          <p:txBody>
            <a:bodyPr/>
            <a:lstStyle/>
            <a:p>
              <a:endParaRPr lang="en-US"/>
            </a:p>
          </p:txBody>
        </p:sp>
        <p:sp>
          <p:nvSpPr>
            <p:cNvPr id="8221" name="Freeform 25"/>
            <p:cNvSpPr/>
            <p:nvPr/>
          </p:nvSpPr>
          <p:spPr>
            <a:xfrm>
              <a:off x="4419" y="3026"/>
              <a:ext cx="71" cy="42"/>
            </a:xfrm>
            <a:custGeom>
              <a:avLst/>
              <a:gdLst>
                <a:gd name="txL" fmla="*/ 0 w 71"/>
                <a:gd name="txT" fmla="*/ 0 h 42"/>
                <a:gd name="txR" fmla="*/ 71 w 71"/>
                <a:gd name="txB" fmla="*/ 42 h 42"/>
              </a:gdLst>
              <a:ahLst/>
              <a:cxnLst>
                <a:cxn ang="0">
                  <a:pos x="71" y="42"/>
                </a:cxn>
                <a:cxn ang="0">
                  <a:pos x="0" y="20"/>
                </a:cxn>
                <a:cxn ang="0">
                  <a:pos x="71" y="0"/>
                </a:cxn>
                <a:cxn ang="0">
                  <a:pos x="71" y="42"/>
                </a:cxn>
              </a:cxnLst>
              <a:rect l="txL" t="txT" r="txR" b="txB"/>
              <a:pathLst>
                <a:path w="71" h="42">
                  <a:moveTo>
                    <a:pt x="71" y="42"/>
                  </a:moveTo>
                  <a:lnTo>
                    <a:pt x="0" y="20"/>
                  </a:lnTo>
                  <a:lnTo>
                    <a:pt x="71" y="0"/>
                  </a:lnTo>
                  <a:lnTo>
                    <a:pt x="71" y="42"/>
                  </a:lnTo>
                  <a:close/>
                </a:path>
              </a:pathLst>
            </a:custGeom>
            <a:solidFill>
              <a:srgbClr val="000000">
                <a:alpha val="100000"/>
              </a:srgbClr>
            </a:solidFill>
            <a:ln w="9525">
              <a:noFill/>
            </a:ln>
          </p:spPr>
          <p:txBody>
            <a:bodyPr/>
            <a:lstStyle/>
            <a:p>
              <a:endParaRPr lang="en-US"/>
            </a:p>
          </p:txBody>
        </p:sp>
        <p:sp>
          <p:nvSpPr>
            <p:cNvPr id="8222" name="Rectangle 26"/>
            <p:cNvSpPr/>
            <p:nvPr/>
          </p:nvSpPr>
          <p:spPr>
            <a:xfrm>
              <a:off x="2812" y="2849"/>
              <a:ext cx="355"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The Queue</a:t>
              </a:r>
              <a:endParaRPr sz="2400" b="0" dirty="0">
                <a:latin typeface="Tahoma" panose="020B0604030504040204" pitchFamily="34" charset="0"/>
              </a:endParaRPr>
            </a:p>
          </p:txBody>
        </p:sp>
        <p:sp>
          <p:nvSpPr>
            <p:cNvPr id="8223" name="Rectangle 27"/>
            <p:cNvSpPr/>
            <p:nvPr/>
          </p:nvSpPr>
          <p:spPr>
            <a:xfrm>
              <a:off x="2840" y="3638"/>
              <a:ext cx="243"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Shared </a:t>
              </a:r>
              <a:endParaRPr sz="2400" b="0" dirty="0">
                <a:latin typeface="Tahoma" panose="020B0604030504040204" pitchFamily="34" charset="0"/>
              </a:endParaRPr>
            </a:p>
          </p:txBody>
        </p:sp>
        <p:sp>
          <p:nvSpPr>
            <p:cNvPr id="8224" name="Rectangle 28"/>
            <p:cNvSpPr/>
            <p:nvPr/>
          </p:nvSpPr>
          <p:spPr>
            <a:xfrm>
              <a:off x="2831" y="3730"/>
              <a:ext cx="241"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Service</a:t>
              </a:r>
              <a:endParaRPr sz="2400" b="0" dirty="0">
                <a:latin typeface="Tahoma" panose="020B0604030504040204" pitchFamily="34" charset="0"/>
              </a:endParaRPr>
            </a:p>
          </p:txBody>
        </p:sp>
        <p:sp>
          <p:nvSpPr>
            <p:cNvPr id="8225" name="Rectangle 29"/>
            <p:cNvSpPr/>
            <p:nvPr/>
          </p:nvSpPr>
          <p:spPr>
            <a:xfrm>
              <a:off x="1514" y="3327"/>
              <a:ext cx="40"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1</a:t>
              </a:r>
              <a:endParaRPr sz="2400" b="0" dirty="0">
                <a:latin typeface="Tahoma" panose="020B0604030504040204" pitchFamily="34" charset="0"/>
              </a:endParaRPr>
            </a:p>
          </p:txBody>
        </p:sp>
        <p:sp>
          <p:nvSpPr>
            <p:cNvPr id="8226" name="Rectangle 30"/>
            <p:cNvSpPr/>
            <p:nvPr/>
          </p:nvSpPr>
          <p:spPr>
            <a:xfrm>
              <a:off x="1557" y="3327"/>
              <a:ext cx="40"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 </a:t>
              </a:r>
              <a:endParaRPr sz="2400" b="0" dirty="0">
                <a:latin typeface="Tahoma" panose="020B0604030504040204" pitchFamily="34" charset="0"/>
              </a:endParaRPr>
            </a:p>
          </p:txBody>
        </p:sp>
        <p:sp>
          <p:nvSpPr>
            <p:cNvPr id="8227" name="Rectangle 31"/>
            <p:cNvSpPr/>
            <p:nvPr/>
          </p:nvSpPr>
          <p:spPr>
            <a:xfrm>
              <a:off x="1600" y="3327"/>
              <a:ext cx="348"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Deque the </a:t>
              </a:r>
              <a:endParaRPr sz="2400" b="0" dirty="0">
                <a:latin typeface="Tahoma" panose="020B0604030504040204" pitchFamily="34" charset="0"/>
              </a:endParaRPr>
            </a:p>
          </p:txBody>
        </p:sp>
        <p:sp>
          <p:nvSpPr>
            <p:cNvPr id="8228" name="Rectangle 32"/>
            <p:cNvSpPr/>
            <p:nvPr/>
          </p:nvSpPr>
          <p:spPr>
            <a:xfrm>
              <a:off x="1509" y="3420"/>
              <a:ext cx="412"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next element</a:t>
              </a:r>
              <a:endParaRPr sz="2400" b="0" dirty="0">
                <a:latin typeface="Tahoma" panose="020B0604030504040204" pitchFamily="34" charset="0"/>
              </a:endParaRPr>
            </a:p>
          </p:txBody>
        </p:sp>
        <p:sp>
          <p:nvSpPr>
            <p:cNvPr id="8229" name="Rectangle 33"/>
            <p:cNvSpPr/>
            <p:nvPr/>
          </p:nvSpPr>
          <p:spPr>
            <a:xfrm>
              <a:off x="4071" y="3323"/>
              <a:ext cx="40"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3</a:t>
              </a:r>
              <a:endParaRPr sz="2400" b="0" dirty="0">
                <a:latin typeface="Tahoma" panose="020B0604030504040204" pitchFamily="34" charset="0"/>
              </a:endParaRPr>
            </a:p>
          </p:txBody>
        </p:sp>
        <p:sp>
          <p:nvSpPr>
            <p:cNvPr id="8230" name="Rectangle 34"/>
            <p:cNvSpPr/>
            <p:nvPr/>
          </p:nvSpPr>
          <p:spPr>
            <a:xfrm>
              <a:off x="4114" y="3323"/>
              <a:ext cx="40"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 </a:t>
              </a:r>
              <a:endParaRPr sz="2400" b="0" dirty="0">
                <a:latin typeface="Tahoma" panose="020B0604030504040204" pitchFamily="34" charset="0"/>
              </a:endParaRPr>
            </a:p>
          </p:txBody>
        </p:sp>
        <p:sp>
          <p:nvSpPr>
            <p:cNvPr id="8231" name="Rectangle 35"/>
            <p:cNvSpPr/>
            <p:nvPr/>
          </p:nvSpPr>
          <p:spPr>
            <a:xfrm>
              <a:off x="4157" y="3323"/>
              <a:ext cx="419"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Enqueue the </a:t>
              </a:r>
              <a:endParaRPr sz="2400" b="0" dirty="0">
                <a:latin typeface="Tahoma" panose="020B0604030504040204" pitchFamily="34" charset="0"/>
              </a:endParaRPr>
            </a:p>
          </p:txBody>
        </p:sp>
        <p:sp>
          <p:nvSpPr>
            <p:cNvPr id="8232" name="Rectangle 36"/>
            <p:cNvSpPr/>
            <p:nvPr/>
          </p:nvSpPr>
          <p:spPr>
            <a:xfrm>
              <a:off x="4033" y="3415"/>
              <a:ext cx="542"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serviced element</a:t>
              </a:r>
              <a:endParaRPr sz="2400" b="0" dirty="0">
                <a:latin typeface="Tahoma" panose="020B0604030504040204" pitchFamily="34" charset="0"/>
              </a:endParaRPr>
            </a:p>
          </p:txBody>
        </p:sp>
        <p:sp>
          <p:nvSpPr>
            <p:cNvPr id="8233" name="Rectangle 37"/>
            <p:cNvSpPr/>
            <p:nvPr/>
          </p:nvSpPr>
          <p:spPr>
            <a:xfrm>
              <a:off x="2721" y="3323"/>
              <a:ext cx="40"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2</a:t>
              </a:r>
              <a:endParaRPr sz="2400" b="0" dirty="0">
                <a:latin typeface="Tahoma" panose="020B0604030504040204" pitchFamily="34" charset="0"/>
              </a:endParaRPr>
            </a:p>
          </p:txBody>
        </p:sp>
        <p:sp>
          <p:nvSpPr>
            <p:cNvPr id="8234" name="Rectangle 38"/>
            <p:cNvSpPr/>
            <p:nvPr/>
          </p:nvSpPr>
          <p:spPr>
            <a:xfrm>
              <a:off x="2769" y="3323"/>
              <a:ext cx="40"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 </a:t>
              </a:r>
              <a:endParaRPr sz="2400" b="0" dirty="0">
                <a:latin typeface="Tahoma" panose="020B0604030504040204" pitchFamily="34" charset="0"/>
              </a:endParaRPr>
            </a:p>
          </p:txBody>
        </p:sp>
        <p:sp>
          <p:nvSpPr>
            <p:cNvPr id="8235" name="Rectangle 39"/>
            <p:cNvSpPr/>
            <p:nvPr/>
          </p:nvSpPr>
          <p:spPr>
            <a:xfrm>
              <a:off x="2812" y="3323"/>
              <a:ext cx="379"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Service the </a:t>
              </a:r>
              <a:endParaRPr sz="2400" b="0" dirty="0">
                <a:latin typeface="Tahoma" panose="020B0604030504040204" pitchFamily="34" charset="0"/>
              </a:endParaRPr>
            </a:p>
          </p:txBody>
        </p:sp>
        <p:sp>
          <p:nvSpPr>
            <p:cNvPr id="8236" name="Rectangle 40"/>
            <p:cNvSpPr/>
            <p:nvPr/>
          </p:nvSpPr>
          <p:spPr>
            <a:xfrm>
              <a:off x="2736" y="3415"/>
              <a:ext cx="412" cy="96"/>
            </a:xfrm>
            <a:prstGeom prst="rect">
              <a:avLst/>
            </a:prstGeom>
            <a:noFill/>
            <a:ln w="9525">
              <a:noFill/>
            </a:ln>
          </p:spPr>
          <p:txBody>
            <a:bodyPr wrap="none" lIns="0" tIns="0" rIns="0" bIns="0">
              <a:spAutoFit/>
            </a:bodyPr>
            <a:lstStyle/>
            <a:p>
              <a:r>
                <a:rPr sz="1000" b="0" dirty="0">
                  <a:solidFill>
                    <a:srgbClr val="000000"/>
                  </a:solidFill>
                  <a:latin typeface="Times New Roman" panose="02020603050405020304" charset="0"/>
                </a:rPr>
                <a:t>next element</a:t>
              </a:r>
              <a:endParaRPr sz="2400" b="0" dirty="0">
                <a:latin typeface="Tahoma" panose="020B0604030504040204" pitchFamily="34" charset="0"/>
              </a:endParaRPr>
            </a:p>
          </p:txBody>
        </p:sp>
      </p:grpSp>
      <p:sp>
        <p:nvSpPr>
          <p:cNvPr id="8199" name="Text Box 41"/>
          <p:cNvSpPr txBox="1"/>
          <p:nvPr/>
        </p:nvSpPr>
        <p:spPr>
          <a:xfrm>
            <a:off x="609600" y="4267200"/>
            <a:ext cx="8153400" cy="2057400"/>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p>
            <a:r>
              <a:rPr sz="1600" b="0" dirty="0">
                <a:latin typeface="Arial" panose="020B0604020202020204" pitchFamily="34" charset="0"/>
              </a:rPr>
              <a:t>Round-robin (RR) is one of the simplest </a:t>
            </a:r>
            <a:r>
              <a:rPr sz="1600" b="0" dirty="0">
                <a:latin typeface="Arial" panose="020B0604020202020204" pitchFamily="34" charset="0"/>
                <a:hlinkClick r:id="rId2" tooltip="Scheduling algorithm"/>
              </a:rPr>
              <a:t>scheduling algorithms</a:t>
            </a:r>
            <a:r>
              <a:rPr sz="1600" b="0" dirty="0">
                <a:latin typeface="Arial" panose="020B0604020202020204" pitchFamily="34" charset="0"/>
              </a:rPr>
              <a:t> for </a:t>
            </a:r>
            <a:r>
              <a:rPr sz="1600" b="0" dirty="0">
                <a:latin typeface="Arial" panose="020B0604020202020204" pitchFamily="34" charset="0"/>
                <a:hlinkClick r:id="rId3" tooltip="Computer process"/>
              </a:rPr>
              <a:t>processes</a:t>
            </a:r>
            <a:r>
              <a:rPr sz="1600" b="0" dirty="0">
                <a:latin typeface="Arial" panose="020B0604020202020204" pitchFamily="34" charset="0"/>
              </a:rPr>
              <a:t> in an </a:t>
            </a:r>
            <a:r>
              <a:rPr sz="1600" b="0" dirty="0">
                <a:latin typeface="Arial" panose="020B0604020202020204" pitchFamily="34" charset="0"/>
                <a:hlinkClick r:id="rId4" tooltip="Operating system"/>
              </a:rPr>
              <a:t>operating system</a:t>
            </a:r>
            <a:r>
              <a:rPr sz="1600" b="0" dirty="0">
                <a:latin typeface="Arial" panose="020B0604020202020204" pitchFamily="34" charset="0"/>
              </a:rPr>
              <a:t>, which assigns </a:t>
            </a:r>
            <a:r>
              <a:rPr sz="1600" b="0" dirty="0">
                <a:latin typeface="Arial" panose="020B0604020202020204" pitchFamily="34" charset="0"/>
                <a:hlinkClick r:id="rId5" tooltip="Preemption (computing)"/>
              </a:rPr>
              <a:t>time slices</a:t>
            </a:r>
            <a:r>
              <a:rPr sz="1600" b="0" dirty="0">
                <a:latin typeface="Arial" panose="020B0604020202020204" pitchFamily="34" charset="0"/>
              </a:rPr>
              <a:t> to each process in equal portions and in circular order, handling all processes without </a:t>
            </a:r>
            <a:r>
              <a:rPr sz="1600" b="0" dirty="0">
                <a:latin typeface="Arial" panose="020B0604020202020204" pitchFamily="34" charset="0"/>
                <a:hlinkClick r:id="rId6" tooltip="Priority"/>
              </a:rPr>
              <a:t>priority</a:t>
            </a:r>
            <a:r>
              <a:rPr sz="1600" b="0" dirty="0">
                <a:latin typeface="Arial" panose="020B0604020202020204" pitchFamily="34" charset="0"/>
              </a:rPr>
              <a:t>. Round-robin scheduling is both simple and easy to implement, and </a:t>
            </a:r>
            <a:r>
              <a:rPr sz="1600" b="0" dirty="0">
                <a:latin typeface="Arial" panose="020B0604020202020204" pitchFamily="34" charset="0"/>
                <a:hlinkClick r:id="rId7" tooltip="Resource starvation"/>
              </a:rPr>
              <a:t>starvation</a:t>
            </a:r>
            <a:r>
              <a:rPr sz="1600" b="0" dirty="0">
                <a:latin typeface="Arial" panose="020B0604020202020204" pitchFamily="34" charset="0"/>
              </a:rPr>
              <a:t>-free. Round-robin scheduling can also be applied to other scheduling problems, such as data packet scheduling in computer networks.</a:t>
            </a:r>
          </a:p>
          <a:p>
            <a:r>
              <a:rPr sz="1600" b="0" dirty="0">
                <a:latin typeface="Arial" panose="020B0604020202020204" pitchFamily="34" charset="0"/>
              </a:rPr>
              <a:t>The name of the algorithm comes from the </a:t>
            </a:r>
            <a:r>
              <a:rPr sz="1600" b="0" dirty="0">
                <a:latin typeface="Arial" panose="020B0604020202020204" pitchFamily="34" charset="0"/>
                <a:hlinkClick r:id="rId8" tooltip="Round-robin"/>
              </a:rPr>
              <a:t>round-robin</a:t>
            </a:r>
            <a:r>
              <a:rPr sz="1600" b="0" dirty="0">
                <a:latin typeface="Arial" panose="020B0604020202020204" pitchFamily="34" charset="0"/>
              </a:rPr>
              <a:t> principle known from other fields, where each person takes an equal share of something in turn</a:t>
            </a:r>
          </a:p>
        </p:txBody>
      </p:sp>
      <p:sp>
        <p:nvSpPr>
          <p:cNvPr id="8200" name="Text Box 42"/>
          <p:cNvSpPr txBox="1"/>
          <p:nvPr/>
        </p:nvSpPr>
        <p:spPr>
          <a:xfrm>
            <a:off x="4419600" y="3886200"/>
            <a:ext cx="3429000" cy="304800"/>
          </a:xfrm>
          <a:prstGeom prst="rect">
            <a:avLst/>
          </a:prstGeom>
          <a:noFill/>
          <a:ln w="9525">
            <a:noFill/>
          </a:ln>
        </p:spPr>
        <p:txBody>
          <a:bodyPr>
            <a:spAutoFit/>
          </a:bodyPr>
          <a:lstStyle/>
          <a:p>
            <a:pPr algn="ctr">
              <a:spcBef>
                <a:spcPct val="50000"/>
              </a:spcBef>
            </a:pPr>
            <a:r>
              <a:rPr sz="1400" dirty="0">
                <a:latin typeface="Arial" panose="020B0604020202020204" pitchFamily="34" charset="0"/>
              </a:rPr>
              <a:t>Round Robin Schedulers</a:t>
            </a:r>
            <a:endParaRPr dirty="0">
              <a:solidFill>
                <a:schemeClr val="hlink"/>
              </a:solidFill>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9219"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8</a:t>
            </a:fld>
            <a:r>
              <a:rPr sz="1200" b="0" dirty="0">
                <a:solidFill>
                  <a:srgbClr val="898989"/>
                </a:solidFill>
              </a:rPr>
              <a:t>/21</a:t>
            </a:r>
          </a:p>
        </p:txBody>
      </p:sp>
      <p:sp>
        <p:nvSpPr>
          <p:cNvPr id="9220" name="Rectangle 2"/>
          <p:cNvSpPr>
            <a:spLocks noGrp="1"/>
          </p:cNvSpPr>
          <p:nvPr>
            <p:ph type="title"/>
          </p:nvPr>
        </p:nvSpPr>
        <p:spPr>
          <a:xfrm>
            <a:off x="457200" y="495300"/>
            <a:ext cx="8229600" cy="701675"/>
          </a:xfrm>
        </p:spPr>
        <p:txBody>
          <a:bodyPr vert="horz" wrap="square" lIns="91440" tIns="45720" rIns="91440" bIns="45720" anchor="ctr" anchorCtr="0">
            <a:spAutoFit/>
          </a:bodyPr>
          <a:lstStyle/>
          <a:p>
            <a:r>
              <a:rPr sz="4000" b="1" dirty="0">
                <a:solidFill>
                  <a:srgbClr val="CC3300"/>
                </a:solidFill>
              </a:rPr>
              <a:t>Array-based Queue - 1</a:t>
            </a:r>
          </a:p>
        </p:txBody>
      </p:sp>
      <p:sp>
        <p:nvSpPr>
          <p:cNvPr id="9221" name="Rectangle 3"/>
          <p:cNvSpPr>
            <a:spLocks noGrp="1"/>
          </p:cNvSpPr>
          <p:nvPr>
            <p:ph sz="half" idx="1"/>
          </p:nvPr>
        </p:nvSpPr>
        <p:spPr>
          <a:xfrm>
            <a:off x="838200" y="1600200"/>
            <a:ext cx="7467600" cy="1905000"/>
          </a:xfrm>
        </p:spPr>
        <p:txBody>
          <a:bodyPr vert="horz" wrap="square" lIns="91440" tIns="45720" rIns="91440" bIns="45720" anchor="t" anchorCtr="0"/>
          <a:lstStyle/>
          <a:p>
            <a:pPr>
              <a:buClrTx/>
              <a:buSzTx/>
            </a:pPr>
            <a:r>
              <a:rPr sz="2400" kern="1200" dirty="0">
                <a:latin typeface="+mn-lt"/>
                <a:ea typeface="+mn-ea"/>
                <a:cs typeface="+mn-cs"/>
              </a:rPr>
              <a:t>Use an array of size </a:t>
            </a:r>
            <a:r>
              <a:rPr sz="2400" b="1" i="1" kern="1200" dirty="0">
                <a:latin typeface="Times New Roman" panose="02020603050405020304" charset="0"/>
                <a:ea typeface="+mn-ea"/>
                <a:cs typeface="+mn-cs"/>
              </a:rPr>
              <a:t>N</a:t>
            </a:r>
            <a:r>
              <a:rPr sz="2400" kern="1200" dirty="0">
                <a:latin typeface="+mn-lt"/>
                <a:ea typeface="+mn-ea"/>
                <a:cs typeface="+mn-cs"/>
              </a:rPr>
              <a:t> in a circular fashion</a:t>
            </a:r>
          </a:p>
          <a:p>
            <a:pPr>
              <a:buClrTx/>
              <a:buSzTx/>
            </a:pPr>
            <a:r>
              <a:rPr sz="2400" kern="1200" dirty="0">
                <a:latin typeface="+mn-lt"/>
                <a:ea typeface="+mn-ea"/>
                <a:cs typeface="+mn-cs"/>
              </a:rPr>
              <a:t>Two variables keep track of the first and last</a:t>
            </a:r>
          </a:p>
          <a:p>
            <a:pPr lvl="1">
              <a:buFont typeface="Times New Roman" panose="02020603050405020304" charset="0"/>
              <a:buNone/>
            </a:pPr>
            <a:r>
              <a:rPr sz="2000" b="1" i="1" kern="1200" dirty="0">
                <a:latin typeface="Times New Roman" panose="02020603050405020304" charset="0"/>
                <a:ea typeface="+mn-ea"/>
                <a:cs typeface="+mn-cs"/>
              </a:rPr>
              <a:t>f</a:t>
            </a:r>
            <a:r>
              <a:rPr sz="2000" kern="1200" dirty="0">
                <a:latin typeface="+mn-lt"/>
                <a:ea typeface="+mn-ea"/>
                <a:cs typeface="+mn-cs"/>
              </a:rPr>
              <a:t>   index of the front element</a:t>
            </a:r>
          </a:p>
          <a:p>
            <a:pPr lvl="1">
              <a:buFont typeface="Arial" panose="020B0604020202020204" pitchFamily="34" charset="0"/>
              <a:buNone/>
            </a:pPr>
            <a:r>
              <a:rPr sz="2000" b="1" i="1" kern="1200" dirty="0">
                <a:latin typeface="Times New Roman" panose="02020603050405020304" charset="0"/>
                <a:ea typeface="+mn-ea"/>
                <a:cs typeface="+mn-cs"/>
              </a:rPr>
              <a:t>l</a:t>
            </a:r>
            <a:r>
              <a:rPr sz="2000" kern="1200" dirty="0">
                <a:latin typeface="+mn-lt"/>
                <a:ea typeface="+mn-ea"/>
                <a:cs typeface="+mn-cs"/>
              </a:rPr>
              <a:t>	index of the last element</a:t>
            </a:r>
          </a:p>
        </p:txBody>
      </p:sp>
      <p:grpSp>
        <p:nvGrpSpPr>
          <p:cNvPr id="9222" name="Group 54"/>
          <p:cNvGrpSpPr/>
          <p:nvPr/>
        </p:nvGrpSpPr>
        <p:grpSpPr>
          <a:xfrm>
            <a:off x="1447800" y="3200400"/>
            <a:ext cx="5638800" cy="2659063"/>
            <a:chOff x="960" y="2309"/>
            <a:chExt cx="3552" cy="1675"/>
          </a:xfrm>
        </p:grpSpPr>
        <p:grpSp>
          <p:nvGrpSpPr>
            <p:cNvPr id="9224" name="Group 4"/>
            <p:cNvGrpSpPr/>
            <p:nvPr/>
          </p:nvGrpSpPr>
          <p:grpSpPr>
            <a:xfrm>
              <a:off x="960" y="2597"/>
              <a:ext cx="3552" cy="475"/>
              <a:chOff x="960" y="2597"/>
              <a:chExt cx="3552" cy="475"/>
            </a:xfrm>
          </p:grpSpPr>
          <p:sp>
            <p:nvSpPr>
              <p:cNvPr id="9251" name="Rectangle 5"/>
              <p:cNvSpPr/>
              <p:nvPr/>
            </p:nvSpPr>
            <p:spPr>
              <a:xfrm>
                <a:off x="960" y="2597"/>
                <a:ext cx="187" cy="230"/>
              </a:xfrm>
              <a:prstGeom prst="rect">
                <a:avLst/>
              </a:prstGeom>
              <a:noFill/>
              <a:ln w="9525">
                <a:noFill/>
              </a:ln>
            </p:spPr>
            <p:txBody>
              <a:bodyPr lIns="0" tIns="0" rIns="0" bIns="0">
                <a:spAutoFit/>
              </a:bodyPr>
              <a:lstStyle/>
              <a:p>
                <a:pPr algn="ctr"/>
                <a:r>
                  <a:rPr sz="2400" i="1" dirty="0">
                    <a:solidFill>
                      <a:schemeClr val="accent2"/>
                    </a:solidFill>
                    <a:latin typeface="Times New Roman" panose="02020603050405020304" charset="0"/>
                  </a:rPr>
                  <a:t>Q</a:t>
                </a:r>
                <a:endParaRPr sz="2400" dirty="0">
                  <a:solidFill>
                    <a:schemeClr val="accent2"/>
                  </a:solidFill>
                  <a:latin typeface="Tahoma" panose="020B0604030504040204" pitchFamily="34" charset="0"/>
                </a:endParaRPr>
              </a:p>
            </p:txBody>
          </p:sp>
          <p:sp>
            <p:nvSpPr>
              <p:cNvPr id="9252" name="Rectangle 6"/>
              <p:cNvSpPr/>
              <p:nvPr/>
            </p:nvSpPr>
            <p:spPr>
              <a:xfrm>
                <a:off x="1296" y="2842"/>
                <a:ext cx="96" cy="230"/>
              </a:xfrm>
              <a:prstGeom prst="rect">
                <a:avLst/>
              </a:prstGeom>
              <a:noFill/>
              <a:ln w="9525">
                <a:noFill/>
              </a:ln>
            </p:spPr>
            <p:txBody>
              <a:bodyPr wrap="none" lIns="0" tIns="0" rIns="0" bIns="0">
                <a:spAutoFit/>
              </a:bodyPr>
              <a:lstStyle/>
              <a:p>
                <a:r>
                  <a:rPr sz="2400" b="0" dirty="0">
                    <a:solidFill>
                      <a:schemeClr val="accent2"/>
                    </a:solidFill>
                    <a:latin typeface="Times New Roman" panose="02020603050405020304" charset="0"/>
                  </a:rPr>
                  <a:t>0</a:t>
                </a:r>
                <a:endParaRPr sz="2400" b="0" dirty="0">
                  <a:solidFill>
                    <a:schemeClr val="accent2"/>
                  </a:solidFill>
                  <a:latin typeface="Tahoma" panose="020B0604030504040204" pitchFamily="34" charset="0"/>
                </a:endParaRPr>
              </a:p>
            </p:txBody>
          </p:sp>
          <p:sp>
            <p:nvSpPr>
              <p:cNvPr id="9253" name="Rectangle 7"/>
              <p:cNvSpPr/>
              <p:nvPr/>
            </p:nvSpPr>
            <p:spPr>
              <a:xfrm>
                <a:off x="1488" y="2842"/>
                <a:ext cx="96" cy="230"/>
              </a:xfrm>
              <a:prstGeom prst="rect">
                <a:avLst/>
              </a:prstGeom>
              <a:noFill/>
              <a:ln w="9525">
                <a:noFill/>
              </a:ln>
            </p:spPr>
            <p:txBody>
              <a:bodyPr wrap="none" lIns="0" tIns="0" rIns="0" bIns="0">
                <a:spAutoFit/>
              </a:bodyPr>
              <a:lstStyle/>
              <a:p>
                <a:r>
                  <a:rPr sz="2400" b="0" dirty="0">
                    <a:solidFill>
                      <a:schemeClr val="accent2"/>
                    </a:solidFill>
                    <a:latin typeface="Times New Roman" panose="02020603050405020304" charset="0"/>
                  </a:rPr>
                  <a:t>1</a:t>
                </a:r>
                <a:endParaRPr sz="2400" b="0" dirty="0">
                  <a:solidFill>
                    <a:schemeClr val="accent2"/>
                  </a:solidFill>
                  <a:latin typeface="Tahoma" panose="020B0604030504040204" pitchFamily="34" charset="0"/>
                </a:endParaRPr>
              </a:p>
            </p:txBody>
          </p:sp>
          <p:sp>
            <p:nvSpPr>
              <p:cNvPr id="9254" name="Rectangle 8"/>
              <p:cNvSpPr/>
              <p:nvPr/>
            </p:nvSpPr>
            <p:spPr>
              <a:xfrm>
                <a:off x="1680" y="2842"/>
                <a:ext cx="96" cy="230"/>
              </a:xfrm>
              <a:prstGeom prst="rect">
                <a:avLst/>
              </a:prstGeom>
              <a:noFill/>
              <a:ln w="9525">
                <a:noFill/>
              </a:ln>
            </p:spPr>
            <p:txBody>
              <a:bodyPr wrap="none" lIns="0" tIns="0" rIns="0" bIns="0">
                <a:spAutoFit/>
              </a:bodyPr>
              <a:lstStyle/>
              <a:p>
                <a:r>
                  <a:rPr sz="2400" b="0" dirty="0">
                    <a:solidFill>
                      <a:schemeClr val="accent2"/>
                    </a:solidFill>
                    <a:latin typeface="Times New Roman" panose="02020603050405020304" charset="0"/>
                  </a:rPr>
                  <a:t>2</a:t>
                </a:r>
                <a:endParaRPr sz="2400" b="0" dirty="0">
                  <a:solidFill>
                    <a:schemeClr val="accent2"/>
                  </a:solidFill>
                  <a:latin typeface="Tahoma" panose="020B0604030504040204" pitchFamily="34" charset="0"/>
                </a:endParaRPr>
              </a:p>
            </p:txBody>
          </p:sp>
          <p:sp>
            <p:nvSpPr>
              <p:cNvPr id="9255" name="Rectangle 9"/>
              <p:cNvSpPr/>
              <p:nvPr/>
            </p:nvSpPr>
            <p:spPr>
              <a:xfrm>
                <a:off x="3744" y="2842"/>
                <a:ext cx="178" cy="230"/>
              </a:xfrm>
              <a:prstGeom prst="rect">
                <a:avLst/>
              </a:prstGeom>
              <a:noFill/>
              <a:ln w="9525">
                <a:noFill/>
              </a:ln>
            </p:spPr>
            <p:txBody>
              <a:bodyPr lIns="0" tIns="0" rIns="0" bIns="0">
                <a:spAutoFit/>
              </a:bodyPr>
              <a:lstStyle/>
              <a:p>
                <a:pPr algn="ctr"/>
                <a:r>
                  <a:rPr sz="2400" i="1" dirty="0">
                    <a:solidFill>
                      <a:schemeClr val="accent2"/>
                    </a:solidFill>
                    <a:latin typeface="Times New Roman" panose="02020603050405020304" charset="0"/>
                  </a:rPr>
                  <a:t>l</a:t>
                </a:r>
                <a:endParaRPr sz="2400" dirty="0">
                  <a:solidFill>
                    <a:schemeClr val="accent2"/>
                  </a:solidFill>
                  <a:latin typeface="Tahoma" panose="020B0604030504040204" pitchFamily="34" charset="0"/>
                </a:endParaRPr>
              </a:p>
            </p:txBody>
          </p:sp>
          <p:sp>
            <p:nvSpPr>
              <p:cNvPr id="9256" name="Rectangle 10"/>
              <p:cNvSpPr/>
              <p:nvPr/>
            </p:nvSpPr>
            <p:spPr>
              <a:xfrm>
                <a:off x="2016" y="2842"/>
                <a:ext cx="178" cy="230"/>
              </a:xfrm>
              <a:prstGeom prst="rect">
                <a:avLst/>
              </a:prstGeom>
              <a:noFill/>
              <a:ln w="9525">
                <a:noFill/>
              </a:ln>
            </p:spPr>
            <p:txBody>
              <a:bodyPr lIns="0" tIns="0" rIns="0" bIns="0">
                <a:spAutoFit/>
              </a:bodyPr>
              <a:lstStyle/>
              <a:p>
                <a:pPr algn="ctr"/>
                <a:r>
                  <a:rPr sz="2400" i="1" dirty="0">
                    <a:solidFill>
                      <a:schemeClr val="accent2"/>
                    </a:solidFill>
                    <a:latin typeface="Times New Roman" panose="02020603050405020304" charset="0"/>
                  </a:rPr>
                  <a:t>f</a:t>
                </a:r>
                <a:endParaRPr sz="2400" dirty="0">
                  <a:solidFill>
                    <a:schemeClr val="accent2"/>
                  </a:solidFill>
                  <a:latin typeface="Tahoma" panose="020B0604030504040204" pitchFamily="34" charset="0"/>
                </a:endParaRPr>
              </a:p>
            </p:txBody>
          </p:sp>
          <p:sp>
            <p:nvSpPr>
              <p:cNvPr id="9257" name="Rectangle 11"/>
              <p:cNvSpPr/>
              <p:nvPr/>
            </p:nvSpPr>
            <p:spPr>
              <a:xfrm>
                <a:off x="1248"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pPr algn="ctr"/>
                <a:endParaRPr sz="2400" b="0" dirty="0">
                  <a:latin typeface="Tahoma" panose="020B0604030504040204" pitchFamily="34" charset="0"/>
                </a:endParaRPr>
              </a:p>
            </p:txBody>
          </p:sp>
          <p:sp>
            <p:nvSpPr>
              <p:cNvPr id="9258" name="Rectangle 12"/>
              <p:cNvSpPr/>
              <p:nvPr/>
            </p:nvSpPr>
            <p:spPr>
              <a:xfrm>
                <a:off x="1440"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59" name="Rectangle 13"/>
              <p:cNvSpPr/>
              <p:nvPr/>
            </p:nvSpPr>
            <p:spPr>
              <a:xfrm>
                <a:off x="1632"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60" name="Rectangle 14"/>
              <p:cNvSpPr/>
              <p:nvPr/>
            </p:nvSpPr>
            <p:spPr>
              <a:xfrm>
                <a:off x="1824"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61" name="Rectangle 15"/>
              <p:cNvSpPr/>
              <p:nvPr/>
            </p:nvSpPr>
            <p:spPr>
              <a:xfrm>
                <a:off x="2016"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62" name="Rectangle 16"/>
              <p:cNvSpPr/>
              <p:nvPr/>
            </p:nvSpPr>
            <p:spPr>
              <a:xfrm>
                <a:off x="2208"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63" name="Rectangle 17"/>
              <p:cNvSpPr/>
              <p:nvPr/>
            </p:nvSpPr>
            <p:spPr>
              <a:xfrm>
                <a:off x="2400"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64" name="Rectangle 18"/>
              <p:cNvSpPr/>
              <p:nvPr/>
            </p:nvSpPr>
            <p:spPr>
              <a:xfrm>
                <a:off x="2592"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65" name="Rectangle 19"/>
              <p:cNvSpPr/>
              <p:nvPr/>
            </p:nvSpPr>
            <p:spPr>
              <a:xfrm>
                <a:off x="2784"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66" name="Rectangle 20"/>
              <p:cNvSpPr/>
              <p:nvPr/>
            </p:nvSpPr>
            <p:spPr>
              <a:xfrm>
                <a:off x="2976"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67" name="Rectangle 21"/>
              <p:cNvSpPr/>
              <p:nvPr/>
            </p:nvSpPr>
            <p:spPr>
              <a:xfrm>
                <a:off x="3168"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68" name="Rectangle 22"/>
              <p:cNvSpPr/>
              <p:nvPr/>
            </p:nvSpPr>
            <p:spPr>
              <a:xfrm>
                <a:off x="3360"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69" name="Rectangle 23"/>
              <p:cNvSpPr/>
              <p:nvPr/>
            </p:nvSpPr>
            <p:spPr>
              <a:xfrm>
                <a:off x="3552"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70" name="Rectangle 24"/>
              <p:cNvSpPr/>
              <p:nvPr/>
            </p:nvSpPr>
            <p:spPr>
              <a:xfrm>
                <a:off x="3744" y="2645"/>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71" name="Rectangle 25"/>
              <p:cNvSpPr/>
              <p:nvPr/>
            </p:nvSpPr>
            <p:spPr>
              <a:xfrm>
                <a:off x="3936"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72" name="Rectangle 26"/>
              <p:cNvSpPr/>
              <p:nvPr/>
            </p:nvSpPr>
            <p:spPr>
              <a:xfrm>
                <a:off x="4128"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73" name="Rectangle 27"/>
              <p:cNvSpPr/>
              <p:nvPr/>
            </p:nvSpPr>
            <p:spPr>
              <a:xfrm>
                <a:off x="4320" y="2645"/>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grpSp>
        <p:sp>
          <p:nvSpPr>
            <p:cNvPr id="9225" name="Text Box 28"/>
            <p:cNvSpPr txBox="1"/>
            <p:nvPr/>
          </p:nvSpPr>
          <p:spPr>
            <a:xfrm>
              <a:off x="1802" y="2309"/>
              <a:ext cx="1869" cy="288"/>
            </a:xfrm>
            <a:prstGeom prst="rect">
              <a:avLst/>
            </a:prstGeom>
            <a:noFill/>
            <a:ln w="9525">
              <a:noFill/>
            </a:ln>
          </p:spPr>
          <p:txBody>
            <a:bodyPr wrap="none">
              <a:spAutoFit/>
            </a:bodyPr>
            <a:lstStyle/>
            <a:p>
              <a:pPr algn="ctr"/>
              <a:r>
                <a:rPr sz="2400" b="0" dirty="0">
                  <a:latin typeface="Tahoma" panose="020B0604030504040204" pitchFamily="34" charset="0"/>
                </a:rPr>
                <a:t>normal configuration</a:t>
              </a:r>
            </a:p>
          </p:txBody>
        </p:sp>
        <p:sp>
          <p:nvSpPr>
            <p:cNvPr id="9226" name="Rectangle 29"/>
            <p:cNvSpPr/>
            <p:nvPr/>
          </p:nvSpPr>
          <p:spPr>
            <a:xfrm>
              <a:off x="960" y="3509"/>
              <a:ext cx="187" cy="230"/>
            </a:xfrm>
            <a:prstGeom prst="rect">
              <a:avLst/>
            </a:prstGeom>
            <a:noFill/>
            <a:ln w="9525">
              <a:noFill/>
            </a:ln>
          </p:spPr>
          <p:txBody>
            <a:bodyPr lIns="0" tIns="0" rIns="0" bIns="0">
              <a:spAutoFit/>
            </a:bodyPr>
            <a:lstStyle/>
            <a:p>
              <a:pPr algn="ctr"/>
              <a:r>
                <a:rPr sz="2400" i="1" dirty="0">
                  <a:solidFill>
                    <a:schemeClr val="accent2"/>
                  </a:solidFill>
                  <a:latin typeface="Times New Roman" panose="02020603050405020304" charset="0"/>
                </a:rPr>
                <a:t>Q</a:t>
              </a:r>
              <a:endParaRPr sz="2400" dirty="0">
                <a:solidFill>
                  <a:schemeClr val="accent2"/>
                </a:solidFill>
                <a:latin typeface="Tahoma" panose="020B0604030504040204" pitchFamily="34" charset="0"/>
              </a:endParaRPr>
            </a:p>
          </p:txBody>
        </p:sp>
        <p:grpSp>
          <p:nvGrpSpPr>
            <p:cNvPr id="9227" name="Group 30"/>
            <p:cNvGrpSpPr/>
            <p:nvPr/>
          </p:nvGrpSpPr>
          <p:grpSpPr>
            <a:xfrm>
              <a:off x="1248" y="3557"/>
              <a:ext cx="3264" cy="427"/>
              <a:chOff x="1248" y="3557"/>
              <a:chExt cx="3264" cy="427"/>
            </a:xfrm>
          </p:grpSpPr>
          <p:sp>
            <p:nvSpPr>
              <p:cNvPr id="9229" name="Rectangle 31"/>
              <p:cNvSpPr/>
              <p:nvPr/>
            </p:nvSpPr>
            <p:spPr>
              <a:xfrm>
                <a:off x="1296" y="3754"/>
                <a:ext cx="96" cy="230"/>
              </a:xfrm>
              <a:prstGeom prst="rect">
                <a:avLst/>
              </a:prstGeom>
              <a:noFill/>
              <a:ln w="9525">
                <a:noFill/>
              </a:ln>
            </p:spPr>
            <p:txBody>
              <a:bodyPr wrap="none" lIns="0" tIns="0" rIns="0" bIns="0">
                <a:spAutoFit/>
              </a:bodyPr>
              <a:lstStyle/>
              <a:p>
                <a:r>
                  <a:rPr sz="2400" b="0" dirty="0">
                    <a:solidFill>
                      <a:schemeClr val="accent2"/>
                    </a:solidFill>
                    <a:latin typeface="Times New Roman" panose="02020603050405020304" charset="0"/>
                  </a:rPr>
                  <a:t>0</a:t>
                </a:r>
                <a:endParaRPr sz="2400" b="0" dirty="0">
                  <a:solidFill>
                    <a:schemeClr val="accent2"/>
                  </a:solidFill>
                  <a:latin typeface="Tahoma" panose="020B0604030504040204" pitchFamily="34" charset="0"/>
                </a:endParaRPr>
              </a:p>
            </p:txBody>
          </p:sp>
          <p:sp>
            <p:nvSpPr>
              <p:cNvPr id="9230" name="Rectangle 32"/>
              <p:cNvSpPr/>
              <p:nvPr/>
            </p:nvSpPr>
            <p:spPr>
              <a:xfrm>
                <a:off x="1488" y="3754"/>
                <a:ext cx="96" cy="230"/>
              </a:xfrm>
              <a:prstGeom prst="rect">
                <a:avLst/>
              </a:prstGeom>
              <a:noFill/>
              <a:ln w="9525">
                <a:noFill/>
              </a:ln>
            </p:spPr>
            <p:txBody>
              <a:bodyPr wrap="none" lIns="0" tIns="0" rIns="0" bIns="0">
                <a:spAutoFit/>
              </a:bodyPr>
              <a:lstStyle/>
              <a:p>
                <a:r>
                  <a:rPr sz="2400" b="0" dirty="0">
                    <a:solidFill>
                      <a:schemeClr val="accent2"/>
                    </a:solidFill>
                    <a:latin typeface="Times New Roman" panose="02020603050405020304" charset="0"/>
                  </a:rPr>
                  <a:t>1</a:t>
                </a:r>
                <a:endParaRPr sz="2400" b="0" dirty="0">
                  <a:solidFill>
                    <a:schemeClr val="accent2"/>
                  </a:solidFill>
                  <a:latin typeface="Tahoma" panose="020B0604030504040204" pitchFamily="34" charset="0"/>
                </a:endParaRPr>
              </a:p>
            </p:txBody>
          </p:sp>
          <p:sp>
            <p:nvSpPr>
              <p:cNvPr id="9231" name="Rectangle 33"/>
              <p:cNvSpPr/>
              <p:nvPr/>
            </p:nvSpPr>
            <p:spPr>
              <a:xfrm>
                <a:off x="1680" y="3754"/>
                <a:ext cx="96" cy="230"/>
              </a:xfrm>
              <a:prstGeom prst="rect">
                <a:avLst/>
              </a:prstGeom>
              <a:noFill/>
              <a:ln w="9525">
                <a:noFill/>
              </a:ln>
            </p:spPr>
            <p:txBody>
              <a:bodyPr wrap="none" lIns="0" tIns="0" rIns="0" bIns="0">
                <a:spAutoFit/>
              </a:bodyPr>
              <a:lstStyle/>
              <a:p>
                <a:r>
                  <a:rPr sz="2400" b="0" dirty="0">
                    <a:solidFill>
                      <a:schemeClr val="accent2"/>
                    </a:solidFill>
                    <a:latin typeface="Times New Roman" panose="02020603050405020304" charset="0"/>
                  </a:rPr>
                  <a:t>2</a:t>
                </a:r>
                <a:endParaRPr sz="2400" b="0" dirty="0">
                  <a:solidFill>
                    <a:schemeClr val="accent2"/>
                  </a:solidFill>
                  <a:latin typeface="Tahoma" panose="020B0604030504040204" pitchFamily="34" charset="0"/>
                </a:endParaRPr>
              </a:p>
            </p:txBody>
          </p:sp>
          <p:sp>
            <p:nvSpPr>
              <p:cNvPr id="9232" name="Rectangle 34"/>
              <p:cNvSpPr/>
              <p:nvPr/>
            </p:nvSpPr>
            <p:spPr>
              <a:xfrm>
                <a:off x="3360" y="3754"/>
                <a:ext cx="178" cy="230"/>
              </a:xfrm>
              <a:prstGeom prst="rect">
                <a:avLst/>
              </a:prstGeom>
              <a:noFill/>
              <a:ln w="9525">
                <a:noFill/>
              </a:ln>
            </p:spPr>
            <p:txBody>
              <a:bodyPr lIns="0" tIns="0" rIns="0" bIns="0">
                <a:spAutoFit/>
              </a:bodyPr>
              <a:lstStyle/>
              <a:p>
                <a:pPr algn="ctr"/>
                <a:r>
                  <a:rPr sz="2400" i="1" dirty="0">
                    <a:solidFill>
                      <a:schemeClr val="accent2"/>
                    </a:solidFill>
                    <a:latin typeface="Times New Roman" panose="02020603050405020304" charset="0"/>
                  </a:rPr>
                  <a:t>f</a:t>
                </a:r>
                <a:endParaRPr sz="2400" dirty="0">
                  <a:solidFill>
                    <a:schemeClr val="accent2"/>
                  </a:solidFill>
                  <a:latin typeface="Tahoma" panose="020B0604030504040204" pitchFamily="34" charset="0"/>
                </a:endParaRPr>
              </a:p>
            </p:txBody>
          </p:sp>
          <p:sp>
            <p:nvSpPr>
              <p:cNvPr id="9233" name="Rectangle 35"/>
              <p:cNvSpPr/>
              <p:nvPr/>
            </p:nvSpPr>
            <p:spPr>
              <a:xfrm>
                <a:off x="1824" y="3754"/>
                <a:ext cx="178" cy="230"/>
              </a:xfrm>
              <a:prstGeom prst="rect">
                <a:avLst/>
              </a:prstGeom>
              <a:noFill/>
              <a:ln w="9525">
                <a:noFill/>
              </a:ln>
            </p:spPr>
            <p:txBody>
              <a:bodyPr lIns="0" tIns="0" rIns="0" bIns="0">
                <a:spAutoFit/>
              </a:bodyPr>
              <a:lstStyle/>
              <a:p>
                <a:pPr algn="ctr"/>
                <a:r>
                  <a:rPr sz="2400" i="1" dirty="0">
                    <a:solidFill>
                      <a:schemeClr val="accent2"/>
                    </a:solidFill>
                    <a:latin typeface="Times New Roman" panose="02020603050405020304" charset="0"/>
                  </a:rPr>
                  <a:t>l</a:t>
                </a:r>
                <a:endParaRPr sz="2400" dirty="0">
                  <a:solidFill>
                    <a:schemeClr val="accent2"/>
                  </a:solidFill>
                  <a:latin typeface="Tahoma" panose="020B0604030504040204" pitchFamily="34" charset="0"/>
                </a:endParaRPr>
              </a:p>
            </p:txBody>
          </p:sp>
          <p:sp>
            <p:nvSpPr>
              <p:cNvPr id="9234" name="Rectangle 36"/>
              <p:cNvSpPr/>
              <p:nvPr/>
            </p:nvSpPr>
            <p:spPr>
              <a:xfrm>
                <a:off x="1248"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pPr algn="ctr"/>
                <a:endParaRPr sz="2400" b="0" dirty="0">
                  <a:latin typeface="Tahoma" panose="020B0604030504040204" pitchFamily="34" charset="0"/>
                </a:endParaRPr>
              </a:p>
            </p:txBody>
          </p:sp>
          <p:sp>
            <p:nvSpPr>
              <p:cNvPr id="9235" name="Rectangle 37"/>
              <p:cNvSpPr/>
              <p:nvPr/>
            </p:nvSpPr>
            <p:spPr>
              <a:xfrm>
                <a:off x="1440"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36" name="Rectangle 38"/>
              <p:cNvSpPr/>
              <p:nvPr/>
            </p:nvSpPr>
            <p:spPr>
              <a:xfrm>
                <a:off x="1632"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37" name="Rectangle 39"/>
              <p:cNvSpPr/>
              <p:nvPr/>
            </p:nvSpPr>
            <p:spPr>
              <a:xfrm>
                <a:off x="1824"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38" name="Rectangle 40"/>
              <p:cNvSpPr/>
              <p:nvPr/>
            </p:nvSpPr>
            <p:spPr>
              <a:xfrm>
                <a:off x="2016"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39" name="Rectangle 41"/>
              <p:cNvSpPr/>
              <p:nvPr/>
            </p:nvSpPr>
            <p:spPr>
              <a:xfrm>
                <a:off x="2208"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40" name="Rectangle 42"/>
              <p:cNvSpPr/>
              <p:nvPr/>
            </p:nvSpPr>
            <p:spPr>
              <a:xfrm>
                <a:off x="2400"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41" name="Rectangle 43"/>
              <p:cNvSpPr/>
              <p:nvPr/>
            </p:nvSpPr>
            <p:spPr>
              <a:xfrm>
                <a:off x="2592"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42" name="Rectangle 44"/>
              <p:cNvSpPr/>
              <p:nvPr/>
            </p:nvSpPr>
            <p:spPr>
              <a:xfrm>
                <a:off x="2784"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43" name="Rectangle 45"/>
              <p:cNvSpPr/>
              <p:nvPr/>
            </p:nvSpPr>
            <p:spPr>
              <a:xfrm>
                <a:off x="2976"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44" name="Rectangle 46"/>
              <p:cNvSpPr/>
              <p:nvPr/>
            </p:nvSpPr>
            <p:spPr>
              <a:xfrm>
                <a:off x="3168" y="3557"/>
                <a:ext cx="192" cy="192"/>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45" name="Rectangle 47"/>
              <p:cNvSpPr/>
              <p:nvPr/>
            </p:nvSpPr>
            <p:spPr>
              <a:xfrm>
                <a:off x="3360"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46" name="Rectangle 48"/>
              <p:cNvSpPr/>
              <p:nvPr/>
            </p:nvSpPr>
            <p:spPr>
              <a:xfrm>
                <a:off x="3552"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47" name="Rectangle 49"/>
              <p:cNvSpPr/>
              <p:nvPr/>
            </p:nvSpPr>
            <p:spPr>
              <a:xfrm>
                <a:off x="3744"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48" name="Rectangle 50"/>
              <p:cNvSpPr/>
              <p:nvPr/>
            </p:nvSpPr>
            <p:spPr>
              <a:xfrm>
                <a:off x="3936"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49" name="Rectangle 51"/>
              <p:cNvSpPr/>
              <p:nvPr/>
            </p:nvSpPr>
            <p:spPr>
              <a:xfrm>
                <a:off x="4128"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sp>
            <p:nvSpPr>
              <p:cNvPr id="9250" name="Rectangle 52"/>
              <p:cNvSpPr/>
              <p:nvPr/>
            </p:nvSpPr>
            <p:spPr>
              <a:xfrm>
                <a:off x="4320" y="3557"/>
                <a:ext cx="192" cy="192"/>
              </a:xfrm>
              <a:prstGeom prst="rect">
                <a:avLst/>
              </a:prstGeom>
              <a:solidFill>
                <a:schemeClr val="accent1"/>
              </a:solidFill>
              <a:ln w="38100" cap="flat" cmpd="sng">
                <a:solidFill>
                  <a:schemeClr val="tx1"/>
                </a:solidFill>
                <a:prstDash val="solid"/>
                <a:miter/>
                <a:headEnd type="none" w="med" len="med"/>
                <a:tailEnd type="none" w="med" len="med"/>
              </a:ln>
            </p:spPr>
            <p:txBody>
              <a:bodyPr wrap="none" anchor="ctr" anchorCtr="0"/>
              <a:lstStyle/>
              <a:p>
                <a:endParaRPr dirty="0">
                  <a:latin typeface="Arial" panose="020B0604020202020204" pitchFamily="34" charset="0"/>
                </a:endParaRPr>
              </a:p>
            </p:txBody>
          </p:sp>
        </p:grpSp>
        <p:sp>
          <p:nvSpPr>
            <p:cNvPr id="9228" name="Text Box 53"/>
            <p:cNvSpPr txBox="1"/>
            <p:nvPr/>
          </p:nvSpPr>
          <p:spPr>
            <a:xfrm>
              <a:off x="1397" y="3221"/>
              <a:ext cx="2679" cy="288"/>
            </a:xfrm>
            <a:prstGeom prst="rect">
              <a:avLst/>
            </a:prstGeom>
            <a:noFill/>
            <a:ln w="9525">
              <a:noFill/>
            </a:ln>
          </p:spPr>
          <p:txBody>
            <a:bodyPr wrap="none">
              <a:spAutoFit/>
            </a:bodyPr>
            <a:lstStyle/>
            <a:p>
              <a:pPr algn="ctr"/>
              <a:r>
                <a:rPr sz="2400" b="0" dirty="0">
                  <a:latin typeface="Tahoma" panose="020B0604030504040204" pitchFamily="34" charset="0"/>
                </a:rPr>
                <a:t>wrapped-around configuration</a:t>
              </a:r>
            </a:p>
          </p:txBody>
        </p:sp>
      </p:grpSp>
      <p:sp>
        <p:nvSpPr>
          <p:cNvPr id="9223" name="Text Box 55"/>
          <p:cNvSpPr txBox="1"/>
          <p:nvPr/>
        </p:nvSpPr>
        <p:spPr>
          <a:xfrm>
            <a:off x="2438400" y="5842000"/>
            <a:ext cx="4343400" cy="304800"/>
          </a:xfrm>
          <a:prstGeom prst="rect">
            <a:avLst/>
          </a:prstGeom>
          <a:noFill/>
          <a:ln w="9525">
            <a:noFill/>
          </a:ln>
        </p:spPr>
        <p:txBody>
          <a:bodyPr>
            <a:spAutoFit/>
          </a:bodyPr>
          <a:lstStyle/>
          <a:p>
            <a:pPr algn="ctr">
              <a:spcBef>
                <a:spcPct val="50000"/>
              </a:spcBef>
            </a:pPr>
            <a:r>
              <a:rPr sz="1400" dirty="0">
                <a:latin typeface="Arial" panose="020B0604020202020204" pitchFamily="34" charset="0"/>
              </a:rPr>
              <a:t>Array-based Queue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4"/>
          <p:cNvSpPr txBox="1">
            <a:spLocks noGrp="1"/>
          </p:cNvSpPr>
          <p:nvPr>
            <p:ph type="ftr" sz="quarter" idx="11"/>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ctr" eaLnBrk="1" hangingPunct="1"/>
            <a:r>
              <a:rPr sz="1200" b="0" dirty="0">
                <a:solidFill>
                  <a:srgbClr val="898989"/>
                </a:solidFill>
              </a:rPr>
              <a:t>Data Structures and Algorithms in Java </a:t>
            </a:r>
          </a:p>
        </p:txBody>
      </p:sp>
      <p:sp>
        <p:nvSpPr>
          <p:cNvPr id="10243" name="Slide Number Placeholder 5"/>
          <p:cNvSpPr txBox="1">
            <a:spLocks noGrp="1"/>
          </p:cNvSpPr>
          <p:nvPr>
            <p:ph type="sldNum" sz="quarter" idx="12"/>
          </p:nvPr>
        </p:nvSpPr>
        <p:spPr>
          <a:noFill/>
          <a:ln>
            <a:noFill/>
          </a:ln>
        </p:spPr>
        <p:txBody>
          <a:bodyPr anchor="ctr" anchorCtr="0"/>
          <a:lstStyle>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stStyle>
          <a:p>
            <a:pPr lvl="0" algn="r" eaLnBrk="1" hangingPunct="1"/>
            <a:fld id="{9A0DB2DC-4C9A-4742-B13C-FB6460FD3503}" type="slidenum">
              <a:rPr lang="en-US" sz="1200" b="0" dirty="0">
                <a:solidFill>
                  <a:srgbClr val="898989"/>
                </a:solidFill>
              </a:rPr>
              <a:t>9</a:t>
            </a:fld>
            <a:r>
              <a:rPr sz="1200" b="0" dirty="0">
                <a:solidFill>
                  <a:srgbClr val="898989"/>
                </a:solidFill>
              </a:rPr>
              <a:t>/21</a:t>
            </a:r>
          </a:p>
        </p:txBody>
      </p:sp>
      <p:sp>
        <p:nvSpPr>
          <p:cNvPr id="10244" name="Rectangle 2"/>
          <p:cNvSpPr>
            <a:spLocks noGrp="1"/>
          </p:cNvSpPr>
          <p:nvPr>
            <p:ph type="title"/>
          </p:nvPr>
        </p:nvSpPr>
        <p:spPr>
          <a:xfrm>
            <a:off x="457200" y="495300"/>
            <a:ext cx="8229600" cy="701675"/>
          </a:xfrm>
        </p:spPr>
        <p:txBody>
          <a:bodyPr vert="horz" wrap="square" lIns="91440" tIns="45720" rIns="91440" bIns="45720" anchor="ctr" anchorCtr="0">
            <a:spAutoFit/>
          </a:bodyPr>
          <a:lstStyle/>
          <a:p>
            <a:r>
              <a:rPr sz="4000" b="1" dirty="0">
                <a:solidFill>
                  <a:srgbClr val="CC3300"/>
                </a:solidFill>
              </a:rPr>
              <a:t>Array-based Queue - 2</a:t>
            </a:r>
          </a:p>
        </p:txBody>
      </p:sp>
      <p:pic>
        <p:nvPicPr>
          <p:cNvPr id="10245" name="Picture 4"/>
          <p:cNvPicPr>
            <a:picLocks noChangeAspect="1"/>
          </p:cNvPicPr>
          <p:nvPr/>
        </p:nvPicPr>
        <p:blipFill>
          <a:blip r:embed="rId2"/>
          <a:stretch>
            <a:fillRect/>
          </a:stretch>
        </p:blipFill>
        <p:spPr>
          <a:xfrm>
            <a:off x="1066800" y="1219200"/>
            <a:ext cx="7162800" cy="4318000"/>
          </a:xfrm>
          <a:prstGeom prst="rect">
            <a:avLst/>
          </a:prstGeom>
          <a:noFill/>
          <a:ln w="9525">
            <a:noFill/>
          </a:ln>
        </p:spPr>
      </p:pic>
      <p:sp>
        <p:nvSpPr>
          <p:cNvPr id="10246" name="Text Box 4"/>
          <p:cNvSpPr txBox="1"/>
          <p:nvPr/>
        </p:nvSpPr>
        <p:spPr>
          <a:xfrm>
            <a:off x="2438400" y="5715000"/>
            <a:ext cx="4343400" cy="304800"/>
          </a:xfrm>
          <a:prstGeom prst="rect">
            <a:avLst/>
          </a:prstGeom>
          <a:noFill/>
          <a:ln w="9525">
            <a:noFill/>
          </a:ln>
        </p:spPr>
        <p:txBody>
          <a:bodyPr>
            <a:spAutoFit/>
          </a:bodyPr>
          <a:lstStyle/>
          <a:p>
            <a:pPr algn="ctr">
              <a:spcBef>
                <a:spcPct val="50000"/>
              </a:spcBef>
            </a:pPr>
            <a:r>
              <a:rPr sz="1400" dirty="0">
                <a:latin typeface="Arial" panose="020B0604020202020204" pitchFamily="34" charset="0"/>
              </a:rPr>
              <a:t>Array-based Queue in detail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3672</Words>
  <Application>Microsoft Office PowerPoint</Application>
  <PresentationFormat>On-screen Show (4:3)</PresentationFormat>
  <Paragraphs>494</Paragraphs>
  <Slides>45</Slides>
  <Notes>24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45</vt:i4>
      </vt:variant>
    </vt:vector>
  </HeadingPairs>
  <TitlesOfParts>
    <vt:vector size="53" baseType="lpstr">
      <vt:lpstr>Arial</vt:lpstr>
      <vt:lpstr>Arial Narrow</vt:lpstr>
      <vt:lpstr>Calibri</vt:lpstr>
      <vt:lpstr>Tahoma</vt:lpstr>
      <vt:lpstr>Times New Roman</vt:lpstr>
      <vt:lpstr>Wingdings</vt:lpstr>
      <vt:lpstr>Office Theme</vt:lpstr>
      <vt:lpstr>1_Office Theme</vt:lpstr>
      <vt:lpstr> 2. Stack and Queue</vt:lpstr>
      <vt:lpstr>Queues</vt:lpstr>
      <vt:lpstr>What is a queue?</vt:lpstr>
      <vt:lpstr>Operations on a queue</vt:lpstr>
      <vt:lpstr>PowerPoint Presentation</vt:lpstr>
      <vt:lpstr>Applications of Queues</vt:lpstr>
      <vt:lpstr>Application: Round Robin Schedulers</vt:lpstr>
      <vt:lpstr>Array-based Queue - 1</vt:lpstr>
      <vt:lpstr>Array-based Queue - 2</vt:lpstr>
      <vt:lpstr>Array implementation of a queue - 1</vt:lpstr>
      <vt:lpstr>Array implementation of a queue - 2</vt:lpstr>
      <vt:lpstr>Linked list implementation of a queue</vt:lpstr>
      <vt:lpstr>A Circular Queue</vt:lpstr>
      <vt:lpstr>A Circular Queue</vt:lpstr>
      <vt:lpstr>A Circular Queue</vt:lpstr>
      <vt:lpstr>Queue Interface in Java - 1</vt:lpstr>
      <vt:lpstr>Double-Ended Queues (Deque) - 1</vt:lpstr>
      <vt:lpstr>Double-Ended Queues (Deque) - 1</vt:lpstr>
      <vt:lpstr>Double-Ended Queues (Deque) - 2</vt:lpstr>
      <vt:lpstr>Priority Queues</vt:lpstr>
      <vt:lpstr>Array implementation of a priority queue - 1</vt:lpstr>
      <vt:lpstr>Array implementation of a priority queue - 2</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Exercise</vt:lpstr>
      <vt:lpstr>Summary</vt:lpstr>
      <vt:lpstr>Reading at home</vt:lpstr>
    </vt:vector>
  </TitlesOfParts>
  <Company>FPT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OOP-Session2-Data Structures</dc:title>
  <dc:creator>Phan Truong Lam</dc:creator>
  <cp:lastModifiedBy>Shiroi Neko</cp:lastModifiedBy>
  <cp:revision>304</cp:revision>
  <dcterms:created xsi:type="dcterms:W3CDTF">2007-08-21T04:43:00Z</dcterms:created>
  <dcterms:modified xsi:type="dcterms:W3CDTF">2025-10-11T17:27:45Z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9433E19F79BE425AB577E7A5D312F561_13</vt:lpwstr>
  </property>
  <property fmtid="{D5CDD505-2E9C-101B-9397-08002B2CF9AE}" pid="3" name="KSOProductBuildVer">
    <vt:lpwstr>1033-12.2.0.19307</vt:lpwstr>
  </property>
</Properties>
</file>